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2" r:id="rId3"/>
    <p:sldId id="265" r:id="rId4"/>
    <p:sldId id="271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02" autoAdjust="0"/>
  </p:normalViewPr>
  <p:slideViewPr>
    <p:cSldViewPr>
      <p:cViewPr varScale="1">
        <p:scale>
          <a:sx n="114" d="100"/>
          <a:sy n="114" d="100"/>
        </p:scale>
        <p:origin x="966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283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03896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8676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01919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7899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5387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5366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2792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0773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1715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992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23" name="Group 783"/>
          <p:cNvGrpSpPr>
            <a:grpSpLocks/>
          </p:cNvGrpSpPr>
          <p:nvPr/>
        </p:nvGrpSpPr>
        <p:grpSpPr bwMode="auto">
          <a:xfrm>
            <a:off x="774474" y="117929"/>
            <a:ext cx="8357054" cy="6622143"/>
            <a:chOff x="347" y="104"/>
            <a:chExt cx="7370" cy="5840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8" name="Freeform 748"/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7" name="Freeform 757"/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9" name="Freeform 759"/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1" name="Freeform 761"/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3" name="Freeform 763"/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4" name="Freeform 764"/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5" name="Freeform 765"/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6" name="Freeform 766"/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7" name="Freeform 767"/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0" name="Freeform 770"/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1" name="Freeform 771"/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2" name="Freeform 772"/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3" name="Freeform 773"/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4" name="Freeform 774"/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5" name="Freeform 775"/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6" name="Freeform 776"/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8" name="Freeform 778"/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20" name="Freeform 780"/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21" name="Freeform 781"/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22" name="Freeform 782"/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6F2E9B16-EEB5-4270-B991-F0C91E9DE0BC}"/>
              </a:ext>
            </a:extLst>
          </p:cNvPr>
          <p:cNvSpPr txBox="1"/>
          <p:nvPr/>
        </p:nvSpPr>
        <p:spPr>
          <a:xfrm>
            <a:off x="11033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93131F31-A906-485E-B7B0-51F984079FC7}"/>
              </a:ext>
            </a:extLst>
          </p:cNvPr>
          <p:cNvSpPr txBox="1"/>
          <p:nvPr/>
        </p:nvSpPr>
        <p:spPr>
          <a:xfrm>
            <a:off x="7506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39" name="直線コネクタ 138">
            <a:extLst>
              <a:ext uri="{FF2B5EF4-FFF2-40B4-BE49-F238E27FC236}">
                <a16:creationId xmlns:a16="http://schemas.microsoft.com/office/drawing/2014/main" id="{DC3B120B-5948-4EE1-8F89-BB689E343EA4}"/>
              </a:ext>
            </a:extLst>
          </p:cNvPr>
          <p:cNvCxnSpPr/>
          <p:nvPr/>
        </p:nvCxnSpPr>
        <p:spPr>
          <a:xfrm>
            <a:off x="10194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EFA1B3E2-DA3F-47BD-AD10-3933BA082C96}"/>
              </a:ext>
            </a:extLst>
          </p:cNvPr>
          <p:cNvGrpSpPr/>
          <p:nvPr/>
        </p:nvGrpSpPr>
        <p:grpSpPr>
          <a:xfrm>
            <a:off x="8348028" y="390785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DC8EDB7-978C-403E-B281-9D957AD3DB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C5855C4A-E9E0-4D59-A149-FD8C21F379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052C484B-0802-4297-A2F8-593A03780DD5}"/>
              </a:ext>
            </a:extLst>
          </p:cNvPr>
          <p:cNvGrpSpPr/>
          <p:nvPr/>
        </p:nvGrpSpPr>
        <p:grpSpPr>
          <a:xfrm>
            <a:off x="1762323" y="2521605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EDC2C03A-5DF8-437F-8265-664E9DB40E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18F907F9-2D51-4619-90C1-E8575FA7D4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445EB630-1E9A-4F56-86CB-478AD9F53D75}"/>
              </a:ext>
            </a:extLst>
          </p:cNvPr>
          <p:cNvGrpSpPr/>
          <p:nvPr/>
        </p:nvGrpSpPr>
        <p:grpSpPr>
          <a:xfrm>
            <a:off x="8348028" y="1741413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EA1AB746-2B61-41AC-B397-B7B52840F4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南相馬市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5509F1B4-AA51-469E-96A9-F3C087A706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0F4BD7F9-9C08-48A4-821B-76D8FB8845D8}"/>
              </a:ext>
            </a:extLst>
          </p:cNvPr>
          <p:cNvGrpSpPr/>
          <p:nvPr/>
        </p:nvGrpSpPr>
        <p:grpSpPr>
          <a:xfrm>
            <a:off x="1150274" y="3779938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FF6FE755-7A69-4E81-8230-5D8984DA0C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1F6686C4-60A2-4B16-8C36-212317F4C7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C7938C14-37B9-4DB4-BE2B-7F35BCFFB279}"/>
              </a:ext>
            </a:extLst>
          </p:cNvPr>
          <p:cNvGrpSpPr/>
          <p:nvPr/>
        </p:nvGrpSpPr>
        <p:grpSpPr>
          <a:xfrm>
            <a:off x="2492513" y="3654103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4BCA9AB6-5C9D-4444-93AA-90EB779314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65E06A1C-52E9-4662-8FFF-795E1E19FA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D402028A-664D-4511-A9A1-D14CF4B61455}"/>
              </a:ext>
            </a:extLst>
          </p:cNvPr>
          <p:cNvGrpSpPr/>
          <p:nvPr/>
        </p:nvGrpSpPr>
        <p:grpSpPr>
          <a:xfrm>
            <a:off x="2417012" y="4719504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8F779AF1-8128-4C9F-AE4E-B8A8C0B8A5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77AC5477-83CA-48AD-BCBB-93C1C0D736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DEE351D9-5279-477D-B693-E3BAE76A7866}"/>
              </a:ext>
            </a:extLst>
          </p:cNvPr>
          <p:cNvGrpSpPr/>
          <p:nvPr/>
        </p:nvGrpSpPr>
        <p:grpSpPr>
          <a:xfrm>
            <a:off x="965716" y="5289956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584DEE2D-63B6-46BA-BC02-AF3273F3C5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52F9F1E4-B4AC-4808-BF51-7FA0C582E7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2931A7D2-1D4A-422C-A0D0-EDCE3EE78FF5}"/>
              </a:ext>
            </a:extLst>
          </p:cNvPr>
          <p:cNvGrpSpPr/>
          <p:nvPr/>
        </p:nvGrpSpPr>
        <p:grpSpPr>
          <a:xfrm>
            <a:off x="4421980" y="1405853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3A6BF170-5925-4B4A-BBE4-BEEB0A4DD3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北塩原村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1829F4B-DBD3-46E5-BA6E-F69F0134AC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B67D4F5A-D56D-402E-BD3B-DCB89B4F82D1}"/>
              </a:ext>
            </a:extLst>
          </p:cNvPr>
          <p:cNvGrpSpPr/>
          <p:nvPr/>
        </p:nvGrpSpPr>
        <p:grpSpPr>
          <a:xfrm>
            <a:off x="3415302" y="1405853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70884548-0077-4E8F-A688-C055283A30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喜多方市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5855BDCB-42A0-4317-AAAF-6E1A642494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DC362A25-AFAC-48AF-9724-58522A9708E3}"/>
              </a:ext>
            </a:extLst>
          </p:cNvPr>
          <p:cNvGrpSpPr/>
          <p:nvPr/>
        </p:nvGrpSpPr>
        <p:grpSpPr>
          <a:xfrm>
            <a:off x="2651777" y="1405853"/>
            <a:ext cx="720000" cy="430244"/>
            <a:chOff x="6555416" y="4900731"/>
            <a:chExt cx="720000" cy="378515"/>
          </a:xfrm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A8840026-9539-4879-BBA0-660AA3372A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西会津町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FD2EDF36-9D41-4606-BC60-2360BA8C60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2690C364-7129-4ADF-9903-58AF8A2BD0C4}"/>
              </a:ext>
            </a:extLst>
          </p:cNvPr>
          <p:cNvGrpSpPr/>
          <p:nvPr/>
        </p:nvGrpSpPr>
        <p:grpSpPr>
          <a:xfrm>
            <a:off x="6921900" y="256562"/>
            <a:ext cx="720000" cy="430244"/>
            <a:chOff x="6555416" y="4900731"/>
            <a:chExt cx="720000" cy="378515"/>
          </a:xfrm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08428460-971D-4F3B-BD6A-9440075C75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国見町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3D1E8AD6-D4E8-4E8B-B97C-982E584D02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AFB8CAD3-9499-4E7B-B8EF-FE36D625EB34}"/>
              </a:ext>
            </a:extLst>
          </p:cNvPr>
          <p:cNvGrpSpPr/>
          <p:nvPr/>
        </p:nvGrpSpPr>
        <p:grpSpPr>
          <a:xfrm>
            <a:off x="6158502" y="256562"/>
            <a:ext cx="720000" cy="430244"/>
            <a:chOff x="6555416" y="4900731"/>
            <a:chExt cx="720000" cy="378515"/>
          </a:xfrm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D3BFF0E4-B002-4DB9-9C9B-ADBCB481ED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桑折町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0849CA56-04A6-4431-84AD-20B48BBE3F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27753617-208B-4D88-9BA1-C65B87A4A481}"/>
              </a:ext>
            </a:extLst>
          </p:cNvPr>
          <p:cNvGrpSpPr/>
          <p:nvPr/>
        </p:nvGrpSpPr>
        <p:grpSpPr>
          <a:xfrm>
            <a:off x="6846399" y="919293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B2B26E5D-E0CC-443E-905D-89A16308E6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9AEFF65E-9C08-44DE-B634-3FE9A3FBC8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DF28EAF0-CBE0-4A30-831C-ECE9FC960A5E}"/>
              </a:ext>
            </a:extLst>
          </p:cNvPr>
          <p:cNvGrpSpPr/>
          <p:nvPr/>
        </p:nvGrpSpPr>
        <p:grpSpPr>
          <a:xfrm>
            <a:off x="5873084" y="919293"/>
            <a:ext cx="720000" cy="430244"/>
            <a:chOff x="6555416" y="4900731"/>
            <a:chExt cx="720000" cy="378515"/>
          </a:xfrm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1D3AC2C4-4DDD-4D3F-89C7-FF5F4CE4BB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福島市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F26E0BDE-68B7-4136-B589-EBF859A037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2071C9BB-1672-4E00-A7BD-C764EBCAA814}"/>
              </a:ext>
            </a:extLst>
          </p:cNvPr>
          <p:cNvGrpSpPr/>
          <p:nvPr/>
        </p:nvGrpSpPr>
        <p:grpSpPr>
          <a:xfrm>
            <a:off x="7534296" y="1531688"/>
            <a:ext cx="720000" cy="430244"/>
            <a:chOff x="6555416" y="4900731"/>
            <a:chExt cx="720000" cy="378515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2929EABC-5802-43F7-B398-EB7E4BE515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飯舘村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AA51299B-7639-4B19-92A0-9FCDA63A19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60B73545-B21F-4AB3-83DD-A382641A760A}"/>
              </a:ext>
            </a:extLst>
          </p:cNvPr>
          <p:cNvGrpSpPr/>
          <p:nvPr/>
        </p:nvGrpSpPr>
        <p:grpSpPr>
          <a:xfrm>
            <a:off x="6770898" y="1531688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B3C7E0DE-46AA-40C4-8F77-DC11CFC58B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川俣町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BC90F88D-427D-4B3A-B051-74CB56F3CD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6566D451-5B2B-4B99-AB82-EE2744A9DB65}"/>
              </a:ext>
            </a:extLst>
          </p:cNvPr>
          <p:cNvGrpSpPr/>
          <p:nvPr/>
        </p:nvGrpSpPr>
        <p:grpSpPr>
          <a:xfrm>
            <a:off x="7854844" y="4862117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6AC1B47C-1332-4EAA-B579-2C284FF7C2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いわき市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AFC90689-DA8D-442E-806A-F9CB4868F5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1AFB88D1-1B9E-4A05-BC69-D2AA4C39E6BD}"/>
              </a:ext>
            </a:extLst>
          </p:cNvPr>
          <p:cNvGrpSpPr/>
          <p:nvPr/>
        </p:nvGrpSpPr>
        <p:grpSpPr>
          <a:xfrm>
            <a:off x="7065205" y="4862117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7C577675-2DC3-443F-9422-9BDBAD92CD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古殿町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ABD6CC4B-BD2F-42BC-A8A9-A2C4218C23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0E438682-BAE1-4691-A725-0F94221E6751}"/>
              </a:ext>
            </a:extLst>
          </p:cNvPr>
          <p:cNvGrpSpPr/>
          <p:nvPr/>
        </p:nvGrpSpPr>
        <p:grpSpPr>
          <a:xfrm>
            <a:off x="4203867" y="2076972"/>
            <a:ext cx="720000" cy="430244"/>
            <a:chOff x="6555416" y="4900731"/>
            <a:chExt cx="720000" cy="378515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0C9373EA-58C3-4D75-9303-C69D2AF42E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磐梯町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2254C592-EEF1-4884-B07F-423EF3A8D7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609FAF9D-4A7A-443F-98F4-81F037087006}"/>
              </a:ext>
            </a:extLst>
          </p:cNvPr>
          <p:cNvGrpSpPr/>
          <p:nvPr/>
        </p:nvGrpSpPr>
        <p:grpSpPr>
          <a:xfrm>
            <a:off x="3448731" y="2076972"/>
            <a:ext cx="720000" cy="430244"/>
            <a:chOff x="6555416" y="4900731"/>
            <a:chExt cx="720000" cy="378515"/>
          </a:xfrm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77B34E41-4993-43EC-973A-9723EAC52E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湯川村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B63EF603-D6B1-4194-9E96-FECEB12E3F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B85B4B06-4735-4BB8-8F59-FD1A51239519}"/>
              </a:ext>
            </a:extLst>
          </p:cNvPr>
          <p:cNvGrpSpPr/>
          <p:nvPr/>
        </p:nvGrpSpPr>
        <p:grpSpPr>
          <a:xfrm>
            <a:off x="2693721" y="2076972"/>
            <a:ext cx="720000" cy="430244"/>
            <a:chOff x="6555416" y="4900731"/>
            <a:chExt cx="720000" cy="378515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EDB9D87C-D931-4B93-BCDE-6F7B900F8B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会津坂下町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80020194-663F-4F3E-A8F3-10445BAD38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A0D6E37B-D54C-4B8D-BDAC-59D7FD6C9AF6}"/>
              </a:ext>
            </a:extLst>
          </p:cNvPr>
          <p:cNvGrpSpPr/>
          <p:nvPr/>
        </p:nvGrpSpPr>
        <p:grpSpPr>
          <a:xfrm>
            <a:off x="3281078" y="3024928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1B55F20F-E7FB-45F1-8EA9-202234514F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会津美里町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2608BCC0-7DB4-444D-8F9F-128D6C9CBA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F2E8EEE1-13CC-4F87-9BDB-C9266A0C5A95}"/>
              </a:ext>
            </a:extLst>
          </p:cNvPr>
          <p:cNvGrpSpPr/>
          <p:nvPr/>
        </p:nvGrpSpPr>
        <p:grpSpPr>
          <a:xfrm>
            <a:off x="2525942" y="3024928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3BF36EE9-BD48-4BE8-A06D-0BE76F57F9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柳津町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638D0716-8802-43DC-8A14-A67C55699A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5F89A9EB-CEA8-4EE4-A383-CA097ABB3C75}"/>
              </a:ext>
            </a:extLst>
          </p:cNvPr>
          <p:cNvGrpSpPr/>
          <p:nvPr/>
        </p:nvGrpSpPr>
        <p:grpSpPr>
          <a:xfrm>
            <a:off x="1770932" y="3024928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3470430E-881E-4EC3-8C63-ACA4818F85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59DDF6DE-CEA3-45EC-B207-9369660BFF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A04E49DC-31F5-4B7B-9A2E-660AB43D686D}"/>
              </a:ext>
            </a:extLst>
          </p:cNvPr>
          <p:cNvGrpSpPr/>
          <p:nvPr/>
        </p:nvGrpSpPr>
        <p:grpSpPr>
          <a:xfrm>
            <a:off x="4044476" y="3024928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6BE1D9CC-3F46-4A82-96EA-CEFBB43CF1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会津若松市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C349E96D-64CF-41CD-BB08-5C9ECBD0A1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B4A4FADD-0705-424D-8564-0380A6AB06C5}"/>
              </a:ext>
            </a:extLst>
          </p:cNvPr>
          <p:cNvGrpSpPr/>
          <p:nvPr/>
        </p:nvGrpSpPr>
        <p:grpSpPr>
          <a:xfrm>
            <a:off x="3541137" y="3972884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A30880CA-0297-46D9-921C-1E929613B4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下郷町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F62AF78E-44D3-4E79-89CA-0B4FA5D80D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681EFA40-62E7-4858-8B06-489C432C0250}"/>
              </a:ext>
            </a:extLst>
          </p:cNvPr>
          <p:cNvGrpSpPr/>
          <p:nvPr/>
        </p:nvGrpSpPr>
        <p:grpSpPr>
          <a:xfrm>
            <a:off x="4304535" y="3972884"/>
            <a:ext cx="720000" cy="430244"/>
            <a:chOff x="6555416" y="4900731"/>
            <a:chExt cx="720000" cy="378515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E7C4081D-34A0-4D2D-ADDE-988900005C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天栄村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4AF3990B-0049-4F26-840D-2159000BB8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72246D18-D916-4CB9-820A-4A172327D1F1}"/>
              </a:ext>
            </a:extLst>
          </p:cNvPr>
          <p:cNvGrpSpPr/>
          <p:nvPr/>
        </p:nvGrpSpPr>
        <p:grpSpPr>
          <a:xfrm>
            <a:off x="4021753" y="4526558"/>
            <a:ext cx="720000" cy="430244"/>
            <a:chOff x="6555416" y="4900731"/>
            <a:chExt cx="720000" cy="378515"/>
          </a:xfrm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DD4EDC62-8420-475D-9540-5DE2A9E0A7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917C4DA6-18B6-4D56-9341-F1FC42BDB2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71A581EC-713F-4EA1-A9E3-ED255BB70363}"/>
              </a:ext>
            </a:extLst>
          </p:cNvPr>
          <p:cNvGrpSpPr/>
          <p:nvPr/>
        </p:nvGrpSpPr>
        <p:grpSpPr>
          <a:xfrm>
            <a:off x="4967686" y="1867848"/>
            <a:ext cx="720000" cy="430244"/>
            <a:chOff x="6555416" y="4900731"/>
            <a:chExt cx="720000" cy="378515"/>
          </a:xfrm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AF661C42-9B2E-491D-804B-F936B99246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猪苗代町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4E3EB3A8-805F-444F-85DE-760AFF6DAB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CA5EB5D2-8908-4ED6-966D-E1D0FC9A984F}"/>
              </a:ext>
            </a:extLst>
          </p:cNvPr>
          <p:cNvGrpSpPr/>
          <p:nvPr/>
        </p:nvGrpSpPr>
        <p:grpSpPr>
          <a:xfrm>
            <a:off x="6552900" y="2093750"/>
            <a:ext cx="720000" cy="430244"/>
            <a:chOff x="6555416" y="4900731"/>
            <a:chExt cx="720000" cy="378515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1AD59C81-31F6-48CA-9C6C-8EAE2D5D50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二本松市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14CDEA52-3978-4563-9CA5-3217D12190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F28E9B03-05C1-406F-8F0F-C57FCE7BA86C}"/>
              </a:ext>
            </a:extLst>
          </p:cNvPr>
          <p:cNvGrpSpPr/>
          <p:nvPr/>
        </p:nvGrpSpPr>
        <p:grpSpPr>
          <a:xfrm>
            <a:off x="5766617" y="2060957"/>
            <a:ext cx="720000" cy="430244"/>
            <a:chOff x="6555416" y="4900731"/>
            <a:chExt cx="720000" cy="378515"/>
          </a:xfrm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7AD01DA2-5696-431C-9F97-D869511C59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大玉村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7CE4DDD9-B8F8-4296-9CD5-D7CF8EB450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256119D7-8A10-4BA5-A452-999FA6DBDC81}"/>
              </a:ext>
            </a:extLst>
          </p:cNvPr>
          <p:cNvGrpSpPr/>
          <p:nvPr/>
        </p:nvGrpSpPr>
        <p:grpSpPr>
          <a:xfrm>
            <a:off x="5766617" y="2530741"/>
            <a:ext cx="720000" cy="430244"/>
            <a:chOff x="6555416" y="4900731"/>
            <a:chExt cx="720000" cy="378515"/>
          </a:xfrm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728675B8-9D2B-4A54-AD5F-9B54D5128F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本宮市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EEE510E8-C12F-441B-90DD-DFD1155989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B2223649-938F-44AD-9784-DF200ECA79D5}"/>
              </a:ext>
            </a:extLst>
          </p:cNvPr>
          <p:cNvGrpSpPr/>
          <p:nvPr/>
        </p:nvGrpSpPr>
        <p:grpSpPr>
          <a:xfrm>
            <a:off x="5523336" y="3101192"/>
            <a:ext cx="720000" cy="430244"/>
            <a:chOff x="6555416" y="4900731"/>
            <a:chExt cx="720000" cy="378515"/>
          </a:xfrm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F76F49A3-0B33-462F-8D39-BF47E4C088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郡山市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54C8DDBE-7FA5-41D4-B523-682CFE47B3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9C952699-C13F-4C72-9A0A-C86146C421EF}"/>
              </a:ext>
            </a:extLst>
          </p:cNvPr>
          <p:cNvGrpSpPr/>
          <p:nvPr/>
        </p:nvGrpSpPr>
        <p:grpSpPr>
          <a:xfrm>
            <a:off x="5523336" y="3570976"/>
            <a:ext cx="720000" cy="430244"/>
            <a:chOff x="6555416" y="4900731"/>
            <a:chExt cx="720000" cy="378515"/>
          </a:xfrm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E291B8D0-A3D3-43EF-B49C-94D168D206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須賀川市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7407D40B-6EBA-44DA-A7A5-66B859376E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905DF562-E5DA-4A8E-B4CA-D5967566FB05}"/>
              </a:ext>
            </a:extLst>
          </p:cNvPr>
          <p:cNvGrpSpPr/>
          <p:nvPr/>
        </p:nvGrpSpPr>
        <p:grpSpPr>
          <a:xfrm>
            <a:off x="6311901" y="2992136"/>
            <a:ext cx="720000" cy="430244"/>
            <a:chOff x="6555416" y="4900731"/>
            <a:chExt cx="720000" cy="378515"/>
          </a:xfrm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F0CBCDA2-B352-4D8B-A663-8691D4411B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三春町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E03B68F9-9923-4049-B884-0B37762EFF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89666049-D3BE-4720-91C5-3472B42B4481}"/>
              </a:ext>
            </a:extLst>
          </p:cNvPr>
          <p:cNvGrpSpPr/>
          <p:nvPr/>
        </p:nvGrpSpPr>
        <p:grpSpPr>
          <a:xfrm>
            <a:off x="6756518" y="3596396"/>
            <a:ext cx="720000" cy="430244"/>
            <a:chOff x="6555416" y="4900731"/>
            <a:chExt cx="720000" cy="378515"/>
          </a:xfrm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A66DDAB4-D964-49A6-A4A2-B978D22818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小野町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7751C009-3CAB-490B-8B3F-F5CF9A0696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B4201F1D-70CC-40E8-B99B-616F42A828FD}"/>
              </a:ext>
            </a:extLst>
          </p:cNvPr>
          <p:cNvGrpSpPr/>
          <p:nvPr/>
        </p:nvGrpSpPr>
        <p:grpSpPr>
          <a:xfrm>
            <a:off x="7125633" y="2992136"/>
            <a:ext cx="720000" cy="430244"/>
            <a:chOff x="6555416" y="4900731"/>
            <a:chExt cx="720000" cy="378515"/>
          </a:xfrm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464AF42B-74C5-4D11-BF8B-8DFA892BF8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田村市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2DD83753-87D9-4788-A585-837668141B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B6F3FE10-5F77-4FFE-ADA2-3D693BE7A4BC}"/>
              </a:ext>
            </a:extLst>
          </p:cNvPr>
          <p:cNvGrpSpPr/>
          <p:nvPr/>
        </p:nvGrpSpPr>
        <p:grpSpPr>
          <a:xfrm>
            <a:off x="7536693" y="2505575"/>
            <a:ext cx="720000" cy="430244"/>
            <a:chOff x="6555416" y="4900731"/>
            <a:chExt cx="720000" cy="378515"/>
          </a:xfrm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A0D10393-B3D4-4DF8-9689-19CACD4AF8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葛尾村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BD11280E-AFA6-443A-9670-59F7FC3BA1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43C09243-48E8-4F53-90EF-88A3BEA52443}"/>
              </a:ext>
            </a:extLst>
          </p:cNvPr>
          <p:cNvGrpSpPr/>
          <p:nvPr/>
        </p:nvGrpSpPr>
        <p:grpSpPr>
          <a:xfrm>
            <a:off x="7654139" y="3562588"/>
            <a:ext cx="720000" cy="430244"/>
            <a:chOff x="6555416" y="4900731"/>
            <a:chExt cx="720000" cy="378515"/>
          </a:xfrm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28F8D0CE-50D5-437C-9BD6-C4B56F48D2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川内村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5EB154A0-2AF3-4118-8950-16B878D342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3B3AF097-832A-4CC1-8350-6047CAC04476}"/>
              </a:ext>
            </a:extLst>
          </p:cNvPr>
          <p:cNvGrpSpPr/>
          <p:nvPr/>
        </p:nvGrpSpPr>
        <p:grpSpPr>
          <a:xfrm>
            <a:off x="6745731" y="4048385"/>
            <a:ext cx="720000" cy="430244"/>
            <a:chOff x="6555416" y="4900731"/>
            <a:chExt cx="720000" cy="378515"/>
          </a:xfrm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1F22D39F-678B-4E0C-8C68-7085D5A4A4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平田村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8DDD2B5A-7CEE-4AD6-9D7B-202877329D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92CBFB01-17E7-4DBB-8A4C-A109FC8D730E}"/>
              </a:ext>
            </a:extLst>
          </p:cNvPr>
          <p:cNvGrpSpPr/>
          <p:nvPr/>
        </p:nvGrpSpPr>
        <p:grpSpPr>
          <a:xfrm>
            <a:off x="5990595" y="4048385"/>
            <a:ext cx="720000" cy="430244"/>
            <a:chOff x="6555416" y="4900731"/>
            <a:chExt cx="720000" cy="378515"/>
          </a:xfrm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1F54CD1F-B646-4051-AEE1-C699241979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玉川村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4AA353B3-1726-4AFE-852E-0D576F4C8D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FC2C1E66-10D5-4E6E-A1E4-F608944A2651}"/>
              </a:ext>
            </a:extLst>
          </p:cNvPr>
          <p:cNvGrpSpPr/>
          <p:nvPr/>
        </p:nvGrpSpPr>
        <p:grpSpPr>
          <a:xfrm>
            <a:off x="5235585" y="4048385"/>
            <a:ext cx="720000" cy="430244"/>
            <a:chOff x="6555416" y="4900731"/>
            <a:chExt cx="720000" cy="378515"/>
          </a:xfrm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63353C39-CBD7-4FB9-A0FB-A0140C5317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鏡石町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AA68ECD6-F7B4-4445-9074-EC26B42D9D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0394B258-90A4-4479-8C1D-4982B3C2309F}"/>
              </a:ext>
            </a:extLst>
          </p:cNvPr>
          <p:cNvGrpSpPr/>
          <p:nvPr/>
        </p:nvGrpSpPr>
        <p:grpSpPr>
          <a:xfrm>
            <a:off x="8616476" y="2337031"/>
            <a:ext cx="720000" cy="430244"/>
            <a:chOff x="6555416" y="4900731"/>
            <a:chExt cx="720000" cy="378515"/>
          </a:xfrm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6F5BB6C1-1783-4738-BFD8-0159512259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浪江町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3A45B7D5-380A-4F4F-A191-DF5A779232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639A0838-BEEA-4BEB-8E7B-2C80CB82F26F}"/>
              </a:ext>
            </a:extLst>
          </p:cNvPr>
          <p:cNvGrpSpPr/>
          <p:nvPr/>
        </p:nvGrpSpPr>
        <p:grpSpPr>
          <a:xfrm>
            <a:off x="8733922" y="2798426"/>
            <a:ext cx="720000" cy="430244"/>
            <a:chOff x="6555416" y="4900731"/>
            <a:chExt cx="720000" cy="378515"/>
          </a:xfrm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623E7FDF-9BEF-411D-BABD-E70E40E197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双葉町</a:t>
              </a: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A74EADB9-B894-446A-9E1D-F57E7E6675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5106ED95-8B0F-44EE-BE53-B11548CE0AB8}"/>
              </a:ext>
            </a:extLst>
          </p:cNvPr>
          <p:cNvGrpSpPr/>
          <p:nvPr/>
        </p:nvGrpSpPr>
        <p:grpSpPr>
          <a:xfrm>
            <a:off x="8733922" y="3268209"/>
            <a:ext cx="720000" cy="430244"/>
            <a:chOff x="6555416" y="4900731"/>
            <a:chExt cx="720000" cy="378515"/>
          </a:xfrm>
        </p:grpSpPr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8A4E254B-ABC0-47F0-82A8-BC935BD7E0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大熊町</a:t>
              </a: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7DA2E703-E105-4EDA-9381-3C707D2876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795F64C0-7C0F-443E-A3C6-62371B981F1B}"/>
              </a:ext>
            </a:extLst>
          </p:cNvPr>
          <p:cNvGrpSpPr/>
          <p:nvPr/>
        </p:nvGrpSpPr>
        <p:grpSpPr>
          <a:xfrm>
            <a:off x="8733922" y="3737992"/>
            <a:ext cx="720000" cy="430244"/>
            <a:chOff x="6555416" y="4900731"/>
            <a:chExt cx="720000" cy="378515"/>
          </a:xfrm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16B15006-A141-4D54-849C-90B7F0C554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富岡町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19AEB295-7362-458E-B10B-8D7E95D8AE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51141B8B-2257-4CCF-870E-2E37A71926D0}"/>
              </a:ext>
            </a:extLst>
          </p:cNvPr>
          <p:cNvGrpSpPr/>
          <p:nvPr/>
        </p:nvGrpSpPr>
        <p:grpSpPr>
          <a:xfrm>
            <a:off x="8733922" y="4207776"/>
            <a:ext cx="720000" cy="430244"/>
            <a:chOff x="6555416" y="4900731"/>
            <a:chExt cx="720000" cy="378515"/>
          </a:xfrm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E6E9D9C1-0068-4C5C-A6CF-903EE3EA28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楢葉町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734791C3-2C47-4FE0-8D53-CA02C30590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CF2DFD42-9F63-4BD0-96E1-8E100981485B}"/>
              </a:ext>
            </a:extLst>
          </p:cNvPr>
          <p:cNvGrpSpPr/>
          <p:nvPr/>
        </p:nvGrpSpPr>
        <p:grpSpPr>
          <a:xfrm>
            <a:off x="8733922" y="4677559"/>
            <a:ext cx="720000" cy="430244"/>
            <a:chOff x="6555416" y="4900731"/>
            <a:chExt cx="720000" cy="378515"/>
          </a:xfrm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72037968-2AE9-4A1E-923A-E4D15992B7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広野町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670C59AD-96C0-43AD-B55D-CA4C5BF129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6F110133-21BD-43E8-9CC5-82DB71B07F32}"/>
              </a:ext>
            </a:extLst>
          </p:cNvPr>
          <p:cNvGrpSpPr/>
          <p:nvPr/>
        </p:nvGrpSpPr>
        <p:grpSpPr>
          <a:xfrm>
            <a:off x="6452116" y="6346969"/>
            <a:ext cx="720000" cy="430244"/>
            <a:chOff x="6555416" y="4900731"/>
            <a:chExt cx="720000" cy="378515"/>
          </a:xfrm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B09AE315-F2EB-4B00-9786-4ACA78E746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矢祭町</a:t>
              </a: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E24CD97D-870B-485A-AB5C-815B834C1E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D45CD5AA-0534-4C6C-ADA8-DA68D11202BB}"/>
              </a:ext>
            </a:extLst>
          </p:cNvPr>
          <p:cNvGrpSpPr/>
          <p:nvPr/>
        </p:nvGrpSpPr>
        <p:grpSpPr>
          <a:xfrm>
            <a:off x="5696980" y="6346969"/>
            <a:ext cx="720000" cy="430244"/>
            <a:chOff x="6555416" y="4900731"/>
            <a:chExt cx="720000" cy="378515"/>
          </a:xfrm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C69F22FB-8F74-42CD-A36C-C8401FA0F6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塙町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BC8BB09C-54B7-4334-AD55-2387B2BB65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0A05B59E-CC24-4D94-84F3-54F511A020B7}"/>
              </a:ext>
            </a:extLst>
          </p:cNvPr>
          <p:cNvGrpSpPr/>
          <p:nvPr/>
        </p:nvGrpSpPr>
        <p:grpSpPr>
          <a:xfrm>
            <a:off x="6452116" y="5877185"/>
            <a:ext cx="720000" cy="430244"/>
            <a:chOff x="6555416" y="4900731"/>
            <a:chExt cx="720000" cy="378515"/>
          </a:xfrm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CA641E6C-A434-462D-955C-27A51ECF56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鮫川村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7CB4DB37-AC2B-445F-ADBF-AFA8E67FF3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01FC5685-3222-4F13-B10E-F358AF76ED12}"/>
              </a:ext>
            </a:extLst>
          </p:cNvPr>
          <p:cNvGrpSpPr/>
          <p:nvPr/>
        </p:nvGrpSpPr>
        <p:grpSpPr>
          <a:xfrm>
            <a:off x="5696980" y="5877185"/>
            <a:ext cx="720000" cy="430244"/>
            <a:chOff x="6555416" y="4900731"/>
            <a:chExt cx="720000" cy="378515"/>
          </a:xfrm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FE4F8326-2353-498A-934F-84BCACEE2F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棚倉町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5F0055EB-C440-4647-A8B6-28246AE3E6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1FAB246A-5928-44D9-91B5-74D51EB679E2}"/>
              </a:ext>
            </a:extLst>
          </p:cNvPr>
          <p:cNvGrpSpPr/>
          <p:nvPr/>
        </p:nvGrpSpPr>
        <p:grpSpPr>
          <a:xfrm>
            <a:off x="6292726" y="4735380"/>
            <a:ext cx="720000" cy="430244"/>
            <a:chOff x="6555416" y="4900731"/>
            <a:chExt cx="720000" cy="378515"/>
          </a:xfrm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B7FABDC9-0503-4D4D-A8B6-E8D1F87FA5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石川町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12D16E81-471C-4C20-8337-D561F83597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076B0A56-08AA-4057-A303-FA9D61F4EEF3}"/>
              </a:ext>
            </a:extLst>
          </p:cNvPr>
          <p:cNvGrpSpPr/>
          <p:nvPr/>
        </p:nvGrpSpPr>
        <p:grpSpPr>
          <a:xfrm>
            <a:off x="5537590" y="4618837"/>
            <a:ext cx="720000" cy="430244"/>
            <a:chOff x="6555416" y="4900731"/>
            <a:chExt cx="720000" cy="378515"/>
          </a:xfrm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92B43221-ADA7-44EB-BC3A-0716AB9908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矢吹町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E77BD4EE-E9CF-41ED-9498-EEC5CF27A5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D9E7C82C-372A-40C6-AEB8-1DDB588423B6}"/>
              </a:ext>
            </a:extLst>
          </p:cNvPr>
          <p:cNvGrpSpPr/>
          <p:nvPr/>
        </p:nvGrpSpPr>
        <p:grpSpPr>
          <a:xfrm>
            <a:off x="4782580" y="4735380"/>
            <a:ext cx="720000" cy="430244"/>
            <a:chOff x="6555416" y="4900731"/>
            <a:chExt cx="720000" cy="378515"/>
          </a:xfrm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D63490B2-4C2F-48B3-A0F9-0A2E878BF6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泉崎村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0E24E522-0B68-4AD4-B0B3-0E5C548B1B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9622C22B-09C7-44FE-8147-47CD82C1BD2E}"/>
              </a:ext>
            </a:extLst>
          </p:cNvPr>
          <p:cNvGrpSpPr/>
          <p:nvPr/>
        </p:nvGrpSpPr>
        <p:grpSpPr>
          <a:xfrm>
            <a:off x="6292726" y="5221942"/>
            <a:ext cx="720000" cy="430244"/>
            <a:chOff x="6555416" y="4900731"/>
            <a:chExt cx="720000" cy="378515"/>
          </a:xfrm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65B49A11-3B06-4B20-BF22-20FFF87FDA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浅川町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439D5F72-5329-4415-91AB-CAA62F92F5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E9C6EF4D-E358-4B99-AC40-DABF7A974240}"/>
              </a:ext>
            </a:extLst>
          </p:cNvPr>
          <p:cNvGrpSpPr/>
          <p:nvPr/>
        </p:nvGrpSpPr>
        <p:grpSpPr>
          <a:xfrm>
            <a:off x="5537590" y="5105399"/>
            <a:ext cx="720000" cy="430244"/>
            <a:chOff x="6555416" y="4900731"/>
            <a:chExt cx="720000" cy="378515"/>
          </a:xfrm>
        </p:grpSpPr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C11EC59C-9C85-41A9-8469-055B907926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中島村</a:t>
              </a:r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57BDFD65-DBAD-47FC-A0A7-41FBDF66E0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46E8CCF3-D71B-45A0-9A79-757A168498F2}"/>
              </a:ext>
            </a:extLst>
          </p:cNvPr>
          <p:cNvGrpSpPr/>
          <p:nvPr/>
        </p:nvGrpSpPr>
        <p:grpSpPr>
          <a:xfrm>
            <a:off x="4782580" y="5221942"/>
            <a:ext cx="720000" cy="430244"/>
            <a:chOff x="6555416" y="4900731"/>
            <a:chExt cx="720000" cy="378515"/>
          </a:xfrm>
        </p:grpSpPr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9AA9BB5B-FB32-47BF-AF78-E1A3AC0D44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白河市</a:t>
              </a: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0DE299ED-F874-4327-8008-FC0D547EDB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1833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23" name="Group 783"/>
          <p:cNvGrpSpPr>
            <a:grpSpLocks/>
          </p:cNvGrpSpPr>
          <p:nvPr/>
        </p:nvGrpSpPr>
        <p:grpSpPr bwMode="auto">
          <a:xfrm>
            <a:off x="774474" y="117929"/>
            <a:ext cx="8357054" cy="6622143"/>
            <a:chOff x="347" y="104"/>
            <a:chExt cx="7370" cy="5840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8" name="Freeform 748"/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7" name="Freeform 757"/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9" name="Freeform 759"/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1" name="Freeform 761"/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3" name="Freeform 763"/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4" name="Freeform 764"/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5" name="Freeform 765"/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6" name="Freeform 766"/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7" name="Freeform 767"/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0" name="Freeform 770"/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1" name="Freeform 771"/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2" name="Freeform 772"/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3" name="Freeform 773"/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4" name="Freeform 774"/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5" name="Freeform 775"/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6" name="Freeform 776"/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8" name="Freeform 778"/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20" name="Freeform 780"/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21" name="Freeform 781"/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22" name="Freeform 782"/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6F2E9B16-EEB5-4270-B991-F0C91E9DE0BC}"/>
              </a:ext>
            </a:extLst>
          </p:cNvPr>
          <p:cNvSpPr txBox="1"/>
          <p:nvPr/>
        </p:nvSpPr>
        <p:spPr>
          <a:xfrm>
            <a:off x="11033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93131F31-A906-485E-B7B0-51F984079FC7}"/>
              </a:ext>
            </a:extLst>
          </p:cNvPr>
          <p:cNvSpPr txBox="1"/>
          <p:nvPr/>
        </p:nvSpPr>
        <p:spPr>
          <a:xfrm>
            <a:off x="7506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39" name="直線コネクタ 138">
            <a:extLst>
              <a:ext uri="{FF2B5EF4-FFF2-40B4-BE49-F238E27FC236}">
                <a16:creationId xmlns:a16="http://schemas.microsoft.com/office/drawing/2014/main" id="{DC3B120B-5948-4EE1-8F89-BB689E343EA4}"/>
              </a:ext>
            </a:extLst>
          </p:cNvPr>
          <p:cNvCxnSpPr/>
          <p:nvPr/>
        </p:nvCxnSpPr>
        <p:spPr>
          <a:xfrm>
            <a:off x="10194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EFA1B3E2-DA3F-47BD-AD10-3933BA082C96}"/>
              </a:ext>
            </a:extLst>
          </p:cNvPr>
          <p:cNvGrpSpPr/>
          <p:nvPr/>
        </p:nvGrpSpPr>
        <p:grpSpPr>
          <a:xfrm>
            <a:off x="8348028" y="390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DC8EDB7-978C-403E-B281-9D957AD3DB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C5855C4A-E9E0-4D59-A149-FD8C21F379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052C484B-0802-4297-A2F8-593A03780DD5}"/>
              </a:ext>
            </a:extLst>
          </p:cNvPr>
          <p:cNvGrpSpPr/>
          <p:nvPr/>
        </p:nvGrpSpPr>
        <p:grpSpPr>
          <a:xfrm>
            <a:off x="1762323" y="2521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EDC2C03A-5DF8-437F-8265-664E9DB40E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18F907F9-2D51-4619-90C1-E8575FA7D4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445EB630-1E9A-4F56-86CB-478AD9F53D75}"/>
              </a:ext>
            </a:extLst>
          </p:cNvPr>
          <p:cNvGrpSpPr/>
          <p:nvPr/>
        </p:nvGrpSpPr>
        <p:grpSpPr>
          <a:xfrm>
            <a:off x="8348028" y="17414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EA1AB746-2B61-41AC-B397-B7B52840F4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南相馬市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5509F1B4-AA51-469E-96A9-F3C087A706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0F4BD7F9-9C08-48A4-821B-76D8FB8845D8}"/>
              </a:ext>
            </a:extLst>
          </p:cNvPr>
          <p:cNvGrpSpPr/>
          <p:nvPr/>
        </p:nvGrpSpPr>
        <p:grpSpPr>
          <a:xfrm>
            <a:off x="1150274" y="3779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FF6FE755-7A69-4E81-8230-5D8984DA0C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1F6686C4-60A2-4B16-8C36-212317F4C7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C7938C14-37B9-4DB4-BE2B-7F35BCFFB279}"/>
              </a:ext>
            </a:extLst>
          </p:cNvPr>
          <p:cNvGrpSpPr/>
          <p:nvPr/>
        </p:nvGrpSpPr>
        <p:grpSpPr>
          <a:xfrm>
            <a:off x="2492513" y="36541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4BCA9AB6-5C9D-4444-93AA-90EB779314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65E06A1C-52E9-4662-8FFF-795E1E19FA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D402028A-664D-4511-A9A1-D14CF4B61455}"/>
              </a:ext>
            </a:extLst>
          </p:cNvPr>
          <p:cNvGrpSpPr/>
          <p:nvPr/>
        </p:nvGrpSpPr>
        <p:grpSpPr>
          <a:xfrm>
            <a:off x="2417012" y="47195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8F779AF1-8128-4C9F-AE4E-B8A8C0B8A5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77AC5477-83CA-48AD-BCBB-93C1C0D736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DEE351D9-5279-477D-B693-E3BAE76A7866}"/>
              </a:ext>
            </a:extLst>
          </p:cNvPr>
          <p:cNvGrpSpPr/>
          <p:nvPr/>
        </p:nvGrpSpPr>
        <p:grpSpPr>
          <a:xfrm>
            <a:off x="965716" y="52899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584DEE2D-63B6-46BA-BC02-AF3273F3C5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52F9F1E4-B4AC-4808-BF51-7FA0C582E7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2931A7D2-1D4A-422C-A0D0-EDCE3EE78FF5}"/>
              </a:ext>
            </a:extLst>
          </p:cNvPr>
          <p:cNvGrpSpPr/>
          <p:nvPr/>
        </p:nvGrpSpPr>
        <p:grpSpPr>
          <a:xfrm>
            <a:off x="4421980" y="1405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3A6BF170-5925-4B4A-BBE4-BEEB0A4DD3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北塩原村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1829F4B-DBD3-46E5-BA6E-F69F0134AC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B67D4F5A-D56D-402E-BD3B-DCB89B4F82D1}"/>
              </a:ext>
            </a:extLst>
          </p:cNvPr>
          <p:cNvGrpSpPr/>
          <p:nvPr/>
        </p:nvGrpSpPr>
        <p:grpSpPr>
          <a:xfrm>
            <a:off x="3415302" y="1405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70884548-0077-4E8F-A688-C055283A30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喜多方市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5855BDCB-42A0-4317-AAAF-6E1A642494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DC362A25-AFAC-48AF-9724-58522A9708E3}"/>
              </a:ext>
            </a:extLst>
          </p:cNvPr>
          <p:cNvGrpSpPr/>
          <p:nvPr/>
        </p:nvGrpSpPr>
        <p:grpSpPr>
          <a:xfrm>
            <a:off x="2651777" y="1405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A8840026-9539-4879-BBA0-660AA3372A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西会津町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FD2EDF36-9D41-4606-BC60-2360BA8C60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2690C364-7129-4ADF-9903-58AF8A2BD0C4}"/>
              </a:ext>
            </a:extLst>
          </p:cNvPr>
          <p:cNvGrpSpPr/>
          <p:nvPr/>
        </p:nvGrpSpPr>
        <p:grpSpPr>
          <a:xfrm>
            <a:off x="6921900" y="256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08428460-971D-4F3B-BD6A-9440075C75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国見町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3D1E8AD6-D4E8-4E8B-B97C-982E584D02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AFB8CAD3-9499-4E7B-B8EF-FE36D625EB34}"/>
              </a:ext>
            </a:extLst>
          </p:cNvPr>
          <p:cNvGrpSpPr/>
          <p:nvPr/>
        </p:nvGrpSpPr>
        <p:grpSpPr>
          <a:xfrm>
            <a:off x="6158502" y="256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D3BFF0E4-B002-4DB9-9C9B-ADBCB481ED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桑折町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0849CA56-04A6-4431-84AD-20B48BBE3F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27753617-208B-4D88-9BA1-C65B87A4A481}"/>
              </a:ext>
            </a:extLst>
          </p:cNvPr>
          <p:cNvGrpSpPr/>
          <p:nvPr/>
        </p:nvGrpSpPr>
        <p:grpSpPr>
          <a:xfrm>
            <a:off x="6846399" y="9192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B2B26E5D-E0CC-443E-905D-89A16308E6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9AEFF65E-9C08-44DE-B634-3FE9A3FBC8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DF28EAF0-CBE0-4A30-831C-ECE9FC960A5E}"/>
              </a:ext>
            </a:extLst>
          </p:cNvPr>
          <p:cNvGrpSpPr/>
          <p:nvPr/>
        </p:nvGrpSpPr>
        <p:grpSpPr>
          <a:xfrm>
            <a:off x="5873084" y="9192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1D3AC2C4-4DDD-4D3F-89C7-FF5F4CE4BB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福島市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F26E0BDE-68B7-4136-B589-EBF859A037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2071C9BB-1672-4E00-A7BD-C764EBCAA814}"/>
              </a:ext>
            </a:extLst>
          </p:cNvPr>
          <p:cNvGrpSpPr/>
          <p:nvPr/>
        </p:nvGrpSpPr>
        <p:grpSpPr>
          <a:xfrm>
            <a:off x="7534296" y="15316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2929EABC-5802-43F7-B398-EB7E4BE515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飯舘村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AA51299B-7639-4B19-92A0-9FCDA63A19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60B73545-B21F-4AB3-83DD-A382641A760A}"/>
              </a:ext>
            </a:extLst>
          </p:cNvPr>
          <p:cNvGrpSpPr/>
          <p:nvPr/>
        </p:nvGrpSpPr>
        <p:grpSpPr>
          <a:xfrm>
            <a:off x="6770898" y="15316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B3C7E0DE-46AA-40C4-8F77-DC11CFC58B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川俣町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BC90F88D-427D-4B3A-B051-74CB56F3CD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6566D451-5B2B-4B99-AB82-EE2744A9DB65}"/>
              </a:ext>
            </a:extLst>
          </p:cNvPr>
          <p:cNvGrpSpPr/>
          <p:nvPr/>
        </p:nvGrpSpPr>
        <p:grpSpPr>
          <a:xfrm>
            <a:off x="7854844" y="4862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6AC1B47C-1332-4EAA-B579-2C284FF7C2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いわき市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AFC90689-DA8D-442E-806A-F9CB4868F5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1AFB88D1-1B9E-4A05-BC69-D2AA4C39E6BD}"/>
              </a:ext>
            </a:extLst>
          </p:cNvPr>
          <p:cNvGrpSpPr/>
          <p:nvPr/>
        </p:nvGrpSpPr>
        <p:grpSpPr>
          <a:xfrm>
            <a:off x="7065205" y="4862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7C577675-2DC3-443F-9422-9BDBAD92CD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古殿町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ABD6CC4B-BD2F-42BC-A8A9-A2C4218C23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0E438682-BAE1-4691-A725-0F94221E6751}"/>
              </a:ext>
            </a:extLst>
          </p:cNvPr>
          <p:cNvGrpSpPr/>
          <p:nvPr/>
        </p:nvGrpSpPr>
        <p:grpSpPr>
          <a:xfrm>
            <a:off x="4203867" y="20769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0C9373EA-58C3-4D75-9303-C69D2AF42E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磐梯町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2254C592-EEF1-4884-B07F-423EF3A8D7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609FAF9D-4A7A-443F-98F4-81F037087006}"/>
              </a:ext>
            </a:extLst>
          </p:cNvPr>
          <p:cNvGrpSpPr/>
          <p:nvPr/>
        </p:nvGrpSpPr>
        <p:grpSpPr>
          <a:xfrm>
            <a:off x="3448731" y="20769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77B34E41-4993-43EC-973A-9723EAC52E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湯川村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B63EF603-D6B1-4194-9E96-FECEB12E3F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B85B4B06-4735-4BB8-8F59-FD1A51239519}"/>
              </a:ext>
            </a:extLst>
          </p:cNvPr>
          <p:cNvGrpSpPr/>
          <p:nvPr/>
        </p:nvGrpSpPr>
        <p:grpSpPr>
          <a:xfrm>
            <a:off x="2693721" y="20769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EDB9D87C-D931-4B93-BCDE-6F7B900F8B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会津坂下町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80020194-663F-4F3E-A8F3-10445BAD38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A0D6E37B-D54C-4B8D-BDAC-59D7FD6C9AF6}"/>
              </a:ext>
            </a:extLst>
          </p:cNvPr>
          <p:cNvGrpSpPr/>
          <p:nvPr/>
        </p:nvGrpSpPr>
        <p:grpSpPr>
          <a:xfrm>
            <a:off x="3281078" y="3024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1B55F20F-E7FB-45F1-8EA9-202234514F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会津美里町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2608BCC0-7DB4-444D-8F9F-128D6C9CBA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F2E8EEE1-13CC-4F87-9BDB-C9266A0C5A95}"/>
              </a:ext>
            </a:extLst>
          </p:cNvPr>
          <p:cNvGrpSpPr/>
          <p:nvPr/>
        </p:nvGrpSpPr>
        <p:grpSpPr>
          <a:xfrm>
            <a:off x="2525942" y="3024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3BF36EE9-BD48-4BE8-A06D-0BE76F57F9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柳津町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638D0716-8802-43DC-8A14-A67C55699A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5F89A9EB-CEA8-4EE4-A383-CA097ABB3C75}"/>
              </a:ext>
            </a:extLst>
          </p:cNvPr>
          <p:cNvGrpSpPr/>
          <p:nvPr/>
        </p:nvGrpSpPr>
        <p:grpSpPr>
          <a:xfrm>
            <a:off x="1770932" y="3024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3470430E-881E-4EC3-8C63-ACA4818F85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59DDF6DE-CEA3-45EC-B207-9369660BFF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A04E49DC-31F5-4B7B-9A2E-660AB43D686D}"/>
              </a:ext>
            </a:extLst>
          </p:cNvPr>
          <p:cNvGrpSpPr/>
          <p:nvPr/>
        </p:nvGrpSpPr>
        <p:grpSpPr>
          <a:xfrm>
            <a:off x="4044476" y="3024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6BE1D9CC-3F46-4A82-96EA-CEFBB43CF1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会津若松市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C349E96D-64CF-41CD-BB08-5C9ECBD0A1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B4A4FADD-0705-424D-8564-0380A6AB06C5}"/>
              </a:ext>
            </a:extLst>
          </p:cNvPr>
          <p:cNvGrpSpPr/>
          <p:nvPr/>
        </p:nvGrpSpPr>
        <p:grpSpPr>
          <a:xfrm>
            <a:off x="3541137" y="39728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A30880CA-0297-46D9-921C-1E929613B4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下郷町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F62AF78E-44D3-4E79-89CA-0B4FA5D80D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681EFA40-62E7-4858-8B06-489C432C0250}"/>
              </a:ext>
            </a:extLst>
          </p:cNvPr>
          <p:cNvGrpSpPr/>
          <p:nvPr/>
        </p:nvGrpSpPr>
        <p:grpSpPr>
          <a:xfrm>
            <a:off x="4304535" y="39728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E7C4081D-34A0-4D2D-ADDE-988900005C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天栄村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4AF3990B-0049-4F26-840D-2159000BB8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72246D18-D916-4CB9-820A-4A172327D1F1}"/>
              </a:ext>
            </a:extLst>
          </p:cNvPr>
          <p:cNvGrpSpPr/>
          <p:nvPr/>
        </p:nvGrpSpPr>
        <p:grpSpPr>
          <a:xfrm>
            <a:off x="4021753" y="45265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DD4EDC62-8420-475D-9540-5DE2A9E0A7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917C4DA6-18B6-4D56-9341-F1FC42BDB2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71A581EC-713F-4EA1-A9E3-ED255BB70363}"/>
              </a:ext>
            </a:extLst>
          </p:cNvPr>
          <p:cNvGrpSpPr/>
          <p:nvPr/>
        </p:nvGrpSpPr>
        <p:grpSpPr>
          <a:xfrm>
            <a:off x="4967686" y="18678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AF661C42-9B2E-491D-804B-F936B99246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猪苗代町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4E3EB3A8-805F-444F-85DE-760AFF6DAB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CA5EB5D2-8908-4ED6-966D-E1D0FC9A984F}"/>
              </a:ext>
            </a:extLst>
          </p:cNvPr>
          <p:cNvGrpSpPr/>
          <p:nvPr/>
        </p:nvGrpSpPr>
        <p:grpSpPr>
          <a:xfrm>
            <a:off x="6552900" y="20937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1AD59C81-31F6-48CA-9C6C-8EAE2D5D50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二本松市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14CDEA52-3978-4563-9CA5-3217D12190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F28E9B03-05C1-406F-8F0F-C57FCE7BA86C}"/>
              </a:ext>
            </a:extLst>
          </p:cNvPr>
          <p:cNvGrpSpPr/>
          <p:nvPr/>
        </p:nvGrpSpPr>
        <p:grpSpPr>
          <a:xfrm>
            <a:off x="5766617" y="20609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7AD01DA2-5696-431C-9F97-D869511C59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大玉村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7CE4DDD9-B8F8-4296-9CD5-D7CF8EB450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256119D7-8A10-4BA5-A452-999FA6DBDC81}"/>
              </a:ext>
            </a:extLst>
          </p:cNvPr>
          <p:cNvGrpSpPr/>
          <p:nvPr/>
        </p:nvGrpSpPr>
        <p:grpSpPr>
          <a:xfrm>
            <a:off x="5766617" y="25307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728675B8-9D2B-4A54-AD5F-9B54D5128F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本宮市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EEE510E8-C12F-441B-90DD-DFD1155989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B2223649-938F-44AD-9784-DF200ECA79D5}"/>
              </a:ext>
            </a:extLst>
          </p:cNvPr>
          <p:cNvGrpSpPr/>
          <p:nvPr/>
        </p:nvGrpSpPr>
        <p:grpSpPr>
          <a:xfrm>
            <a:off x="5523336" y="31011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F76F49A3-0B33-462F-8D39-BF47E4C088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郡山市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54C8DDBE-7FA5-41D4-B523-682CFE47B3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9C952699-C13F-4C72-9A0A-C86146C421EF}"/>
              </a:ext>
            </a:extLst>
          </p:cNvPr>
          <p:cNvGrpSpPr/>
          <p:nvPr/>
        </p:nvGrpSpPr>
        <p:grpSpPr>
          <a:xfrm>
            <a:off x="5523336" y="3570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E291B8D0-A3D3-43EF-B49C-94D168D206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須賀川市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7407D40B-6EBA-44DA-A7A5-66B859376E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905DF562-E5DA-4A8E-B4CA-D5967566FB05}"/>
              </a:ext>
            </a:extLst>
          </p:cNvPr>
          <p:cNvGrpSpPr/>
          <p:nvPr/>
        </p:nvGrpSpPr>
        <p:grpSpPr>
          <a:xfrm>
            <a:off x="6311901" y="29921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F0CBCDA2-B352-4D8B-A663-8691D4411B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三春町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E03B68F9-9923-4049-B884-0B37762EFF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89666049-D3BE-4720-91C5-3472B42B4481}"/>
              </a:ext>
            </a:extLst>
          </p:cNvPr>
          <p:cNvGrpSpPr/>
          <p:nvPr/>
        </p:nvGrpSpPr>
        <p:grpSpPr>
          <a:xfrm>
            <a:off x="6756518" y="35963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A66DDAB4-D964-49A6-A4A2-B978D22818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小野町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7751C009-3CAB-490B-8B3F-F5CF9A0696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B4201F1D-70CC-40E8-B99B-616F42A828FD}"/>
              </a:ext>
            </a:extLst>
          </p:cNvPr>
          <p:cNvGrpSpPr/>
          <p:nvPr/>
        </p:nvGrpSpPr>
        <p:grpSpPr>
          <a:xfrm>
            <a:off x="7125633" y="29921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464AF42B-74C5-4D11-BF8B-8DFA892BF8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田村市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2DD83753-87D9-4788-A585-837668141B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B6F3FE10-5F77-4FFE-ADA2-3D693BE7A4BC}"/>
              </a:ext>
            </a:extLst>
          </p:cNvPr>
          <p:cNvGrpSpPr/>
          <p:nvPr/>
        </p:nvGrpSpPr>
        <p:grpSpPr>
          <a:xfrm>
            <a:off x="7536693" y="25055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A0D10393-B3D4-4DF8-9689-19CACD4AF8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葛尾村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BD11280E-AFA6-443A-9670-59F7FC3BA1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43C09243-48E8-4F53-90EF-88A3BEA52443}"/>
              </a:ext>
            </a:extLst>
          </p:cNvPr>
          <p:cNvGrpSpPr/>
          <p:nvPr/>
        </p:nvGrpSpPr>
        <p:grpSpPr>
          <a:xfrm>
            <a:off x="7654139" y="35625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28F8D0CE-50D5-437C-9BD6-C4B56F48D2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川内村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5EB154A0-2AF3-4118-8950-16B878D342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3B3AF097-832A-4CC1-8350-6047CAC04476}"/>
              </a:ext>
            </a:extLst>
          </p:cNvPr>
          <p:cNvGrpSpPr/>
          <p:nvPr/>
        </p:nvGrpSpPr>
        <p:grpSpPr>
          <a:xfrm>
            <a:off x="6745731" y="4048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1F22D39F-678B-4E0C-8C68-7085D5A4A4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平田村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8DDD2B5A-7CEE-4AD6-9D7B-202877329D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92CBFB01-17E7-4DBB-8A4C-A109FC8D730E}"/>
              </a:ext>
            </a:extLst>
          </p:cNvPr>
          <p:cNvGrpSpPr/>
          <p:nvPr/>
        </p:nvGrpSpPr>
        <p:grpSpPr>
          <a:xfrm>
            <a:off x="5990595" y="4048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1F54CD1F-B646-4051-AEE1-C699241979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玉川村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4AA353B3-1726-4AFE-852E-0D576F4C8D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FC2C1E66-10D5-4E6E-A1E4-F608944A2651}"/>
              </a:ext>
            </a:extLst>
          </p:cNvPr>
          <p:cNvGrpSpPr/>
          <p:nvPr/>
        </p:nvGrpSpPr>
        <p:grpSpPr>
          <a:xfrm>
            <a:off x="5235585" y="4048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63353C39-CBD7-4FB9-A0FB-A0140C5317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鏡石町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AA68ECD6-F7B4-4445-9074-EC26B42D9D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0394B258-90A4-4479-8C1D-4982B3C2309F}"/>
              </a:ext>
            </a:extLst>
          </p:cNvPr>
          <p:cNvGrpSpPr/>
          <p:nvPr/>
        </p:nvGrpSpPr>
        <p:grpSpPr>
          <a:xfrm>
            <a:off x="8616476" y="23370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6F5BB6C1-1783-4738-BFD8-0159512259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浪江町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3A45B7D5-380A-4F4F-A191-DF5A779232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639A0838-BEEA-4BEB-8E7B-2C80CB82F26F}"/>
              </a:ext>
            </a:extLst>
          </p:cNvPr>
          <p:cNvGrpSpPr/>
          <p:nvPr/>
        </p:nvGrpSpPr>
        <p:grpSpPr>
          <a:xfrm>
            <a:off x="8733922" y="27984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623E7FDF-9BEF-411D-BABD-E70E40E197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双葉町</a:t>
              </a: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A74EADB9-B894-446A-9E1D-F57E7E6675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5106ED95-8B0F-44EE-BE53-B11548CE0AB8}"/>
              </a:ext>
            </a:extLst>
          </p:cNvPr>
          <p:cNvGrpSpPr/>
          <p:nvPr/>
        </p:nvGrpSpPr>
        <p:grpSpPr>
          <a:xfrm>
            <a:off x="8733922" y="32682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8A4E254B-ABC0-47F0-82A8-BC935BD7E0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大熊町</a:t>
              </a: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7DA2E703-E105-4EDA-9381-3C707D2876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795F64C0-7C0F-443E-A3C6-62371B981F1B}"/>
              </a:ext>
            </a:extLst>
          </p:cNvPr>
          <p:cNvGrpSpPr/>
          <p:nvPr/>
        </p:nvGrpSpPr>
        <p:grpSpPr>
          <a:xfrm>
            <a:off x="8733922" y="37379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16B15006-A141-4D54-849C-90B7F0C554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富岡町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19AEB295-7362-458E-B10B-8D7E95D8AE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51141B8B-2257-4CCF-870E-2E37A71926D0}"/>
              </a:ext>
            </a:extLst>
          </p:cNvPr>
          <p:cNvGrpSpPr/>
          <p:nvPr/>
        </p:nvGrpSpPr>
        <p:grpSpPr>
          <a:xfrm>
            <a:off x="8733922" y="42077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E6E9D9C1-0068-4C5C-A6CF-903EE3EA28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楢葉町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734791C3-2C47-4FE0-8D53-CA02C30590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CF2DFD42-9F63-4BD0-96E1-8E100981485B}"/>
              </a:ext>
            </a:extLst>
          </p:cNvPr>
          <p:cNvGrpSpPr/>
          <p:nvPr/>
        </p:nvGrpSpPr>
        <p:grpSpPr>
          <a:xfrm>
            <a:off x="8733922" y="46775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72037968-2AE9-4A1E-923A-E4D15992B7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広野町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670C59AD-96C0-43AD-B55D-CA4C5BF129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6F110133-21BD-43E8-9CC5-82DB71B07F32}"/>
              </a:ext>
            </a:extLst>
          </p:cNvPr>
          <p:cNvGrpSpPr/>
          <p:nvPr/>
        </p:nvGrpSpPr>
        <p:grpSpPr>
          <a:xfrm>
            <a:off x="6452116" y="63469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B09AE315-F2EB-4B00-9786-4ACA78E746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矢祭町</a:t>
              </a: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E24CD97D-870B-485A-AB5C-815B834C1E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D45CD5AA-0534-4C6C-ADA8-DA68D11202BB}"/>
              </a:ext>
            </a:extLst>
          </p:cNvPr>
          <p:cNvGrpSpPr/>
          <p:nvPr/>
        </p:nvGrpSpPr>
        <p:grpSpPr>
          <a:xfrm>
            <a:off x="5696980" y="63469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C69F22FB-8F74-42CD-A36C-C8401FA0F6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塙町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BC8BB09C-54B7-4334-AD55-2387B2BB65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0A05B59E-CC24-4D94-84F3-54F511A020B7}"/>
              </a:ext>
            </a:extLst>
          </p:cNvPr>
          <p:cNvGrpSpPr/>
          <p:nvPr/>
        </p:nvGrpSpPr>
        <p:grpSpPr>
          <a:xfrm>
            <a:off x="6452116" y="58771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CA641E6C-A434-462D-955C-27A51ECF56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鮫川村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7CB4DB37-AC2B-445F-ADBF-AFA8E67FF3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01FC5685-3222-4F13-B10E-F358AF76ED12}"/>
              </a:ext>
            </a:extLst>
          </p:cNvPr>
          <p:cNvGrpSpPr/>
          <p:nvPr/>
        </p:nvGrpSpPr>
        <p:grpSpPr>
          <a:xfrm>
            <a:off x="5696980" y="58771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FE4F8326-2353-498A-934F-84BCACEE2F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棚倉町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5F0055EB-C440-4647-A8B6-28246AE3E6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1FAB246A-5928-44D9-91B5-74D51EB679E2}"/>
              </a:ext>
            </a:extLst>
          </p:cNvPr>
          <p:cNvGrpSpPr/>
          <p:nvPr/>
        </p:nvGrpSpPr>
        <p:grpSpPr>
          <a:xfrm>
            <a:off x="6292726" y="47353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B7FABDC9-0503-4D4D-A8B6-E8D1F87FA5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石川町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12D16E81-471C-4C20-8337-D561F83597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076B0A56-08AA-4057-A303-FA9D61F4EEF3}"/>
              </a:ext>
            </a:extLst>
          </p:cNvPr>
          <p:cNvGrpSpPr/>
          <p:nvPr/>
        </p:nvGrpSpPr>
        <p:grpSpPr>
          <a:xfrm>
            <a:off x="5537590" y="46188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92B43221-ADA7-44EB-BC3A-0716AB9908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矢吹町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E77BD4EE-E9CF-41ED-9498-EEC5CF27A5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D9E7C82C-372A-40C6-AEB8-1DDB588423B6}"/>
              </a:ext>
            </a:extLst>
          </p:cNvPr>
          <p:cNvGrpSpPr/>
          <p:nvPr/>
        </p:nvGrpSpPr>
        <p:grpSpPr>
          <a:xfrm>
            <a:off x="4782580" y="47353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D63490B2-4C2F-48B3-A0F9-0A2E878BF6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泉崎村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0E24E522-0B68-4AD4-B0B3-0E5C548B1B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9622C22B-09C7-44FE-8147-47CD82C1BD2E}"/>
              </a:ext>
            </a:extLst>
          </p:cNvPr>
          <p:cNvGrpSpPr/>
          <p:nvPr/>
        </p:nvGrpSpPr>
        <p:grpSpPr>
          <a:xfrm>
            <a:off x="6292726" y="52219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65B49A11-3B06-4B20-BF22-20FFF87FDA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浅川町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439D5F72-5329-4415-91AB-CAA62F92F5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E9C6EF4D-E358-4B99-AC40-DABF7A974240}"/>
              </a:ext>
            </a:extLst>
          </p:cNvPr>
          <p:cNvGrpSpPr/>
          <p:nvPr/>
        </p:nvGrpSpPr>
        <p:grpSpPr>
          <a:xfrm>
            <a:off x="5537590" y="51053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C11EC59C-9C85-41A9-8469-055B907926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中島村</a:t>
              </a:r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57BDFD65-DBAD-47FC-A0A7-41FBDF66E0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46E8CCF3-D71B-45A0-9A79-757A168498F2}"/>
              </a:ext>
            </a:extLst>
          </p:cNvPr>
          <p:cNvGrpSpPr/>
          <p:nvPr/>
        </p:nvGrpSpPr>
        <p:grpSpPr>
          <a:xfrm>
            <a:off x="4782580" y="52219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9AA9BB5B-FB32-47BF-AF78-E1A3AC0D44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白河市</a:t>
              </a: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0DE299ED-F874-4327-8008-FC0D547EDB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683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60" name="Group 996"/>
          <p:cNvGrpSpPr>
            <a:grpSpLocks/>
          </p:cNvGrpSpPr>
          <p:nvPr/>
        </p:nvGrpSpPr>
        <p:grpSpPr bwMode="auto">
          <a:xfrm>
            <a:off x="773340" y="86179"/>
            <a:ext cx="8359321" cy="6685643"/>
            <a:chOff x="346" y="76"/>
            <a:chExt cx="7372" cy="5896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3805" y="1833"/>
              <a:ext cx="1985" cy="1758"/>
            </a:xfrm>
            <a:custGeom>
              <a:avLst/>
              <a:gdLst>
                <a:gd name="T0" fmla="*/ 227 w 1985"/>
                <a:gd name="T1" fmla="*/ 1475 h 1758"/>
                <a:gd name="T2" fmla="*/ 57 w 1985"/>
                <a:gd name="T3" fmla="*/ 1531 h 1758"/>
                <a:gd name="T4" fmla="*/ 0 w 1985"/>
                <a:gd name="T5" fmla="*/ 1475 h 1758"/>
                <a:gd name="T6" fmla="*/ 57 w 1985"/>
                <a:gd name="T7" fmla="*/ 1078 h 1758"/>
                <a:gd name="T8" fmla="*/ 114 w 1985"/>
                <a:gd name="T9" fmla="*/ 964 h 1758"/>
                <a:gd name="T10" fmla="*/ 170 w 1985"/>
                <a:gd name="T11" fmla="*/ 907 h 1758"/>
                <a:gd name="T12" fmla="*/ 227 w 1985"/>
                <a:gd name="T13" fmla="*/ 851 h 1758"/>
                <a:gd name="T14" fmla="*/ 454 w 1985"/>
                <a:gd name="T15" fmla="*/ 794 h 1758"/>
                <a:gd name="T16" fmla="*/ 511 w 1985"/>
                <a:gd name="T17" fmla="*/ 851 h 1758"/>
                <a:gd name="T18" fmla="*/ 567 w 1985"/>
                <a:gd name="T19" fmla="*/ 907 h 1758"/>
                <a:gd name="T20" fmla="*/ 511 w 1985"/>
                <a:gd name="T21" fmla="*/ 567 h 1758"/>
                <a:gd name="T22" fmla="*/ 454 w 1985"/>
                <a:gd name="T23" fmla="*/ 511 h 1758"/>
                <a:gd name="T24" fmla="*/ 511 w 1985"/>
                <a:gd name="T25" fmla="*/ 454 h 1758"/>
                <a:gd name="T26" fmla="*/ 567 w 1985"/>
                <a:gd name="T27" fmla="*/ 397 h 1758"/>
                <a:gd name="T28" fmla="*/ 737 w 1985"/>
                <a:gd name="T29" fmla="*/ 340 h 1758"/>
                <a:gd name="T30" fmla="*/ 794 w 1985"/>
                <a:gd name="T31" fmla="*/ 170 h 1758"/>
                <a:gd name="T32" fmla="*/ 851 w 1985"/>
                <a:gd name="T33" fmla="*/ 114 h 1758"/>
                <a:gd name="T34" fmla="*/ 907 w 1985"/>
                <a:gd name="T35" fmla="*/ 57 h 1758"/>
                <a:gd name="T36" fmla="*/ 964 w 1985"/>
                <a:gd name="T37" fmla="*/ 0 h 1758"/>
                <a:gd name="T38" fmla="*/ 907 w 1985"/>
                <a:gd name="T39" fmla="*/ 170 h 1758"/>
                <a:gd name="T40" fmla="*/ 964 w 1985"/>
                <a:gd name="T41" fmla="*/ 340 h 1758"/>
                <a:gd name="T42" fmla="*/ 1021 w 1985"/>
                <a:gd name="T43" fmla="*/ 454 h 1758"/>
                <a:gd name="T44" fmla="*/ 1078 w 1985"/>
                <a:gd name="T45" fmla="*/ 567 h 1758"/>
                <a:gd name="T46" fmla="*/ 1191 w 1985"/>
                <a:gd name="T47" fmla="*/ 737 h 1758"/>
                <a:gd name="T48" fmla="*/ 1248 w 1985"/>
                <a:gd name="T49" fmla="*/ 794 h 1758"/>
                <a:gd name="T50" fmla="*/ 1361 w 1985"/>
                <a:gd name="T51" fmla="*/ 737 h 1758"/>
                <a:gd name="T52" fmla="*/ 1701 w 1985"/>
                <a:gd name="T53" fmla="*/ 681 h 1758"/>
                <a:gd name="T54" fmla="*/ 1645 w 1985"/>
                <a:gd name="T55" fmla="*/ 794 h 1758"/>
                <a:gd name="T56" fmla="*/ 1588 w 1985"/>
                <a:gd name="T57" fmla="*/ 907 h 1758"/>
                <a:gd name="T58" fmla="*/ 1474 w 1985"/>
                <a:gd name="T59" fmla="*/ 964 h 1758"/>
                <a:gd name="T60" fmla="*/ 1588 w 1985"/>
                <a:gd name="T61" fmla="*/ 1078 h 1758"/>
                <a:gd name="T62" fmla="*/ 1531 w 1985"/>
                <a:gd name="T63" fmla="*/ 1134 h 1758"/>
                <a:gd name="T64" fmla="*/ 1701 w 1985"/>
                <a:gd name="T65" fmla="*/ 1191 h 1758"/>
                <a:gd name="T66" fmla="*/ 1758 w 1985"/>
                <a:gd name="T67" fmla="*/ 1248 h 1758"/>
                <a:gd name="T68" fmla="*/ 1928 w 1985"/>
                <a:gd name="T69" fmla="*/ 1191 h 1758"/>
                <a:gd name="T70" fmla="*/ 1985 w 1985"/>
                <a:gd name="T71" fmla="*/ 1248 h 1758"/>
                <a:gd name="T72" fmla="*/ 1928 w 1985"/>
                <a:gd name="T73" fmla="*/ 1361 h 1758"/>
                <a:gd name="T74" fmla="*/ 1985 w 1985"/>
                <a:gd name="T75" fmla="*/ 1475 h 1758"/>
                <a:gd name="T76" fmla="*/ 1815 w 1985"/>
                <a:gd name="T77" fmla="*/ 1758 h 1758"/>
                <a:gd name="T78" fmla="*/ 1701 w 1985"/>
                <a:gd name="T79" fmla="*/ 1701 h 1758"/>
                <a:gd name="T80" fmla="*/ 1645 w 1985"/>
                <a:gd name="T81" fmla="*/ 1645 h 1758"/>
                <a:gd name="T82" fmla="*/ 1474 w 1985"/>
                <a:gd name="T83" fmla="*/ 1588 h 1758"/>
                <a:gd name="T84" fmla="*/ 1361 w 1985"/>
                <a:gd name="T85" fmla="*/ 1531 h 1758"/>
                <a:gd name="T86" fmla="*/ 1304 w 1985"/>
                <a:gd name="T87" fmla="*/ 1475 h 1758"/>
                <a:gd name="T88" fmla="*/ 681 w 1985"/>
                <a:gd name="T89" fmla="*/ 1418 h 1758"/>
                <a:gd name="T90" fmla="*/ 511 w 1985"/>
                <a:gd name="T91" fmla="*/ 1304 h 1758"/>
                <a:gd name="T92" fmla="*/ 454 w 1985"/>
                <a:gd name="T93" fmla="*/ 141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758">
                  <a:moveTo>
                    <a:pt x="454" y="1475"/>
                  </a:moveTo>
                  <a:lnTo>
                    <a:pt x="227" y="1475"/>
                  </a:lnTo>
                  <a:lnTo>
                    <a:pt x="227" y="1531"/>
                  </a:lnTo>
                  <a:lnTo>
                    <a:pt x="57" y="1531"/>
                  </a:lnTo>
                  <a:lnTo>
                    <a:pt x="57" y="1475"/>
                  </a:lnTo>
                  <a:lnTo>
                    <a:pt x="0" y="1475"/>
                  </a:lnTo>
                  <a:lnTo>
                    <a:pt x="0" y="1078"/>
                  </a:lnTo>
                  <a:lnTo>
                    <a:pt x="57" y="1078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964" y="0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7"/>
                  </a:lnTo>
                  <a:lnTo>
                    <a:pt x="1361" y="737"/>
                  </a:lnTo>
                  <a:lnTo>
                    <a:pt x="1361" y="681"/>
                  </a:lnTo>
                  <a:lnTo>
                    <a:pt x="1701" y="681"/>
                  </a:lnTo>
                  <a:lnTo>
                    <a:pt x="1701" y="794"/>
                  </a:lnTo>
                  <a:lnTo>
                    <a:pt x="1645" y="794"/>
                  </a:lnTo>
                  <a:lnTo>
                    <a:pt x="1645" y="907"/>
                  </a:lnTo>
                  <a:lnTo>
                    <a:pt x="1588" y="907"/>
                  </a:lnTo>
                  <a:lnTo>
                    <a:pt x="1588" y="964"/>
                  </a:lnTo>
                  <a:lnTo>
                    <a:pt x="1474" y="964"/>
                  </a:lnTo>
                  <a:lnTo>
                    <a:pt x="1474" y="1078"/>
                  </a:lnTo>
                  <a:lnTo>
                    <a:pt x="1588" y="1078"/>
                  </a:lnTo>
                  <a:lnTo>
                    <a:pt x="1588" y="1134"/>
                  </a:lnTo>
                  <a:lnTo>
                    <a:pt x="1531" y="1134"/>
                  </a:lnTo>
                  <a:lnTo>
                    <a:pt x="1531" y="1191"/>
                  </a:lnTo>
                  <a:lnTo>
                    <a:pt x="1701" y="1191"/>
                  </a:lnTo>
                  <a:lnTo>
                    <a:pt x="1701" y="1248"/>
                  </a:lnTo>
                  <a:lnTo>
                    <a:pt x="1758" y="1248"/>
                  </a:lnTo>
                  <a:lnTo>
                    <a:pt x="1758" y="1191"/>
                  </a:lnTo>
                  <a:lnTo>
                    <a:pt x="1928" y="1191"/>
                  </a:lnTo>
                  <a:lnTo>
                    <a:pt x="1928" y="1248"/>
                  </a:lnTo>
                  <a:lnTo>
                    <a:pt x="1985" y="1248"/>
                  </a:lnTo>
                  <a:lnTo>
                    <a:pt x="1985" y="1361"/>
                  </a:lnTo>
                  <a:lnTo>
                    <a:pt x="1928" y="1361"/>
                  </a:lnTo>
                  <a:lnTo>
                    <a:pt x="1928" y="1475"/>
                  </a:lnTo>
                  <a:lnTo>
                    <a:pt x="1985" y="1475"/>
                  </a:lnTo>
                  <a:lnTo>
                    <a:pt x="1985" y="1758"/>
                  </a:lnTo>
                  <a:lnTo>
                    <a:pt x="1815" y="1758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645"/>
                  </a:lnTo>
                  <a:lnTo>
                    <a:pt x="1645" y="1645"/>
                  </a:lnTo>
                  <a:lnTo>
                    <a:pt x="1645" y="1588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361" y="1531"/>
                  </a:lnTo>
                  <a:lnTo>
                    <a:pt x="1361" y="1475"/>
                  </a:lnTo>
                  <a:lnTo>
                    <a:pt x="1304" y="1475"/>
                  </a:lnTo>
                  <a:lnTo>
                    <a:pt x="1304" y="1418"/>
                  </a:lnTo>
                  <a:lnTo>
                    <a:pt x="681" y="1418"/>
                  </a:lnTo>
                  <a:lnTo>
                    <a:pt x="681" y="1304"/>
                  </a:lnTo>
                  <a:lnTo>
                    <a:pt x="511" y="1304"/>
                  </a:lnTo>
                  <a:lnTo>
                    <a:pt x="511" y="1418"/>
                  </a:lnTo>
                  <a:lnTo>
                    <a:pt x="454" y="1418"/>
                  </a:lnTo>
                  <a:lnTo>
                    <a:pt x="454" y="147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4032" y="3137"/>
              <a:ext cx="1644" cy="681"/>
            </a:xfrm>
            <a:custGeom>
              <a:avLst/>
              <a:gdLst>
                <a:gd name="T0" fmla="*/ 1644 w 1644"/>
                <a:gd name="T1" fmla="*/ 454 h 681"/>
                <a:gd name="T2" fmla="*/ 1588 w 1644"/>
                <a:gd name="T3" fmla="*/ 454 h 681"/>
                <a:gd name="T4" fmla="*/ 1588 w 1644"/>
                <a:gd name="T5" fmla="*/ 397 h 681"/>
                <a:gd name="T6" fmla="*/ 1474 w 1644"/>
                <a:gd name="T7" fmla="*/ 397 h 681"/>
                <a:gd name="T8" fmla="*/ 1474 w 1644"/>
                <a:gd name="T9" fmla="*/ 341 h 681"/>
                <a:gd name="T10" fmla="*/ 1418 w 1644"/>
                <a:gd name="T11" fmla="*/ 341 h 681"/>
                <a:gd name="T12" fmla="*/ 1418 w 1644"/>
                <a:gd name="T13" fmla="*/ 284 h 681"/>
                <a:gd name="T14" fmla="*/ 1247 w 1644"/>
                <a:gd name="T15" fmla="*/ 284 h 681"/>
                <a:gd name="T16" fmla="*/ 1247 w 1644"/>
                <a:gd name="T17" fmla="*/ 227 h 681"/>
                <a:gd name="T18" fmla="*/ 1191 w 1644"/>
                <a:gd name="T19" fmla="*/ 227 h 681"/>
                <a:gd name="T20" fmla="*/ 1134 w 1644"/>
                <a:gd name="T21" fmla="*/ 227 h 681"/>
                <a:gd name="T22" fmla="*/ 1134 w 1644"/>
                <a:gd name="T23" fmla="*/ 171 h 681"/>
                <a:gd name="T24" fmla="*/ 1077 w 1644"/>
                <a:gd name="T25" fmla="*/ 171 h 681"/>
                <a:gd name="T26" fmla="*/ 1077 w 1644"/>
                <a:gd name="T27" fmla="*/ 114 h 681"/>
                <a:gd name="T28" fmla="*/ 454 w 1644"/>
                <a:gd name="T29" fmla="*/ 114 h 681"/>
                <a:gd name="T30" fmla="*/ 454 w 1644"/>
                <a:gd name="T31" fmla="*/ 0 h 681"/>
                <a:gd name="T32" fmla="*/ 284 w 1644"/>
                <a:gd name="T33" fmla="*/ 0 h 681"/>
                <a:gd name="T34" fmla="*/ 284 w 1644"/>
                <a:gd name="T35" fmla="*/ 114 h 681"/>
                <a:gd name="T36" fmla="*/ 227 w 1644"/>
                <a:gd name="T37" fmla="*/ 114 h 681"/>
                <a:gd name="T38" fmla="*/ 227 w 1644"/>
                <a:gd name="T39" fmla="*/ 171 h 681"/>
                <a:gd name="T40" fmla="*/ 0 w 1644"/>
                <a:gd name="T41" fmla="*/ 171 h 681"/>
                <a:gd name="T42" fmla="*/ 0 w 1644"/>
                <a:gd name="T43" fmla="*/ 284 h 681"/>
                <a:gd name="T44" fmla="*/ 113 w 1644"/>
                <a:gd name="T45" fmla="*/ 284 h 681"/>
                <a:gd name="T46" fmla="*/ 113 w 1644"/>
                <a:gd name="T47" fmla="*/ 341 h 681"/>
                <a:gd name="T48" fmla="*/ 170 w 1644"/>
                <a:gd name="T49" fmla="*/ 341 h 681"/>
                <a:gd name="T50" fmla="*/ 170 w 1644"/>
                <a:gd name="T51" fmla="*/ 397 h 681"/>
                <a:gd name="T52" fmla="*/ 284 w 1644"/>
                <a:gd name="T53" fmla="*/ 397 h 681"/>
                <a:gd name="T54" fmla="*/ 284 w 1644"/>
                <a:gd name="T55" fmla="*/ 454 h 681"/>
                <a:gd name="T56" fmla="*/ 454 w 1644"/>
                <a:gd name="T57" fmla="*/ 454 h 681"/>
                <a:gd name="T58" fmla="*/ 454 w 1644"/>
                <a:gd name="T59" fmla="*/ 511 h 681"/>
                <a:gd name="T60" fmla="*/ 624 w 1644"/>
                <a:gd name="T61" fmla="*/ 511 h 681"/>
                <a:gd name="T62" fmla="*/ 624 w 1644"/>
                <a:gd name="T63" fmla="*/ 567 h 681"/>
                <a:gd name="T64" fmla="*/ 851 w 1644"/>
                <a:gd name="T65" fmla="*/ 567 h 681"/>
                <a:gd name="T66" fmla="*/ 851 w 1644"/>
                <a:gd name="T67" fmla="*/ 511 h 681"/>
                <a:gd name="T68" fmla="*/ 907 w 1644"/>
                <a:gd name="T69" fmla="*/ 511 h 681"/>
                <a:gd name="T70" fmla="*/ 907 w 1644"/>
                <a:gd name="T71" fmla="*/ 454 h 681"/>
                <a:gd name="T72" fmla="*/ 1077 w 1644"/>
                <a:gd name="T73" fmla="*/ 454 h 681"/>
                <a:gd name="T74" fmla="*/ 1077 w 1644"/>
                <a:gd name="T75" fmla="*/ 567 h 681"/>
                <a:gd name="T76" fmla="*/ 1191 w 1644"/>
                <a:gd name="T77" fmla="*/ 567 h 681"/>
                <a:gd name="T78" fmla="*/ 1191 w 1644"/>
                <a:gd name="T79" fmla="*/ 624 h 681"/>
                <a:gd name="T80" fmla="*/ 1247 w 1644"/>
                <a:gd name="T81" fmla="*/ 624 h 681"/>
                <a:gd name="T82" fmla="*/ 1247 w 1644"/>
                <a:gd name="T83" fmla="*/ 681 h 681"/>
                <a:gd name="T84" fmla="*/ 1474 w 1644"/>
                <a:gd name="T85" fmla="*/ 681 h 681"/>
                <a:gd name="T86" fmla="*/ 1474 w 1644"/>
                <a:gd name="T87" fmla="*/ 567 h 681"/>
                <a:gd name="T88" fmla="*/ 1588 w 1644"/>
                <a:gd name="T89" fmla="*/ 567 h 681"/>
                <a:gd name="T90" fmla="*/ 1588 w 1644"/>
                <a:gd name="T91" fmla="*/ 511 h 681"/>
                <a:gd name="T92" fmla="*/ 1644 w 1644"/>
                <a:gd name="T93" fmla="*/ 511 h 681"/>
                <a:gd name="T94" fmla="*/ 1644 w 1644"/>
                <a:gd name="T9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681">
                  <a:moveTo>
                    <a:pt x="1644" y="454"/>
                  </a:moveTo>
                  <a:lnTo>
                    <a:pt x="1588" y="454"/>
                  </a:lnTo>
                  <a:lnTo>
                    <a:pt x="1588" y="397"/>
                  </a:lnTo>
                  <a:lnTo>
                    <a:pt x="1474" y="397"/>
                  </a:lnTo>
                  <a:lnTo>
                    <a:pt x="1474" y="341"/>
                  </a:lnTo>
                  <a:lnTo>
                    <a:pt x="1418" y="341"/>
                  </a:lnTo>
                  <a:lnTo>
                    <a:pt x="1418" y="284"/>
                  </a:lnTo>
                  <a:lnTo>
                    <a:pt x="1247" y="284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7" y="624"/>
                  </a:lnTo>
                  <a:lnTo>
                    <a:pt x="1247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4542" y="76"/>
              <a:ext cx="1304" cy="1757"/>
            </a:xfrm>
            <a:custGeom>
              <a:avLst/>
              <a:gdLst>
                <a:gd name="T0" fmla="*/ 170 w 1304"/>
                <a:gd name="T1" fmla="*/ 1587 h 1757"/>
                <a:gd name="T2" fmla="*/ 114 w 1304"/>
                <a:gd name="T3" fmla="*/ 1530 h 1757"/>
                <a:gd name="T4" fmla="*/ 0 w 1304"/>
                <a:gd name="T5" fmla="*/ 1134 h 1757"/>
                <a:gd name="T6" fmla="*/ 57 w 1304"/>
                <a:gd name="T7" fmla="*/ 1077 h 1757"/>
                <a:gd name="T8" fmla="*/ 114 w 1304"/>
                <a:gd name="T9" fmla="*/ 1020 h 1757"/>
                <a:gd name="T10" fmla="*/ 170 w 1304"/>
                <a:gd name="T11" fmla="*/ 963 h 1757"/>
                <a:gd name="T12" fmla="*/ 227 w 1304"/>
                <a:gd name="T13" fmla="*/ 907 h 1757"/>
                <a:gd name="T14" fmla="*/ 170 w 1304"/>
                <a:gd name="T15" fmla="*/ 850 h 1757"/>
                <a:gd name="T16" fmla="*/ 114 w 1304"/>
                <a:gd name="T17" fmla="*/ 793 h 1757"/>
                <a:gd name="T18" fmla="*/ 170 w 1304"/>
                <a:gd name="T19" fmla="*/ 283 h 1757"/>
                <a:gd name="T20" fmla="*/ 227 w 1304"/>
                <a:gd name="T21" fmla="*/ 0 h 1757"/>
                <a:gd name="T22" fmla="*/ 341 w 1304"/>
                <a:gd name="T23" fmla="*/ 56 h 1757"/>
                <a:gd name="T24" fmla="*/ 567 w 1304"/>
                <a:gd name="T25" fmla="*/ 113 h 1757"/>
                <a:gd name="T26" fmla="*/ 737 w 1304"/>
                <a:gd name="T27" fmla="*/ 56 h 1757"/>
                <a:gd name="T28" fmla="*/ 851 w 1304"/>
                <a:gd name="T29" fmla="*/ 113 h 1757"/>
                <a:gd name="T30" fmla="*/ 908 w 1304"/>
                <a:gd name="T31" fmla="*/ 170 h 1757"/>
                <a:gd name="T32" fmla="*/ 964 w 1304"/>
                <a:gd name="T33" fmla="*/ 340 h 1757"/>
                <a:gd name="T34" fmla="*/ 908 w 1304"/>
                <a:gd name="T35" fmla="*/ 396 h 1757"/>
                <a:gd name="T36" fmla="*/ 851 w 1304"/>
                <a:gd name="T37" fmla="*/ 510 h 1757"/>
                <a:gd name="T38" fmla="*/ 908 w 1304"/>
                <a:gd name="T39" fmla="*/ 567 h 1757"/>
                <a:gd name="T40" fmla="*/ 964 w 1304"/>
                <a:gd name="T41" fmla="*/ 623 h 1757"/>
                <a:gd name="T42" fmla="*/ 1021 w 1304"/>
                <a:gd name="T43" fmla="*/ 793 h 1757"/>
                <a:gd name="T44" fmla="*/ 1134 w 1304"/>
                <a:gd name="T45" fmla="*/ 850 h 1757"/>
                <a:gd name="T46" fmla="*/ 1304 w 1304"/>
                <a:gd name="T47" fmla="*/ 1077 h 1757"/>
                <a:gd name="T48" fmla="*/ 1248 w 1304"/>
                <a:gd name="T49" fmla="*/ 1134 h 1757"/>
                <a:gd name="T50" fmla="*/ 1191 w 1304"/>
                <a:gd name="T51" fmla="*/ 1190 h 1757"/>
                <a:gd name="T52" fmla="*/ 1248 w 1304"/>
                <a:gd name="T53" fmla="*/ 1474 h 1757"/>
                <a:gd name="T54" fmla="*/ 1304 w 1304"/>
                <a:gd name="T55" fmla="*/ 1530 h 1757"/>
                <a:gd name="T56" fmla="*/ 1248 w 1304"/>
                <a:gd name="T57" fmla="*/ 1644 h 1757"/>
                <a:gd name="T58" fmla="*/ 1078 w 1304"/>
                <a:gd name="T59" fmla="*/ 1701 h 1757"/>
                <a:gd name="T60" fmla="*/ 1021 w 1304"/>
                <a:gd name="T61" fmla="*/ 1757 h 1757"/>
                <a:gd name="T62" fmla="*/ 964 w 1304"/>
                <a:gd name="T63" fmla="*/ 1701 h 1757"/>
                <a:gd name="T64" fmla="*/ 794 w 1304"/>
                <a:gd name="T65" fmla="*/ 1644 h 1757"/>
                <a:gd name="T66" fmla="*/ 624 w 1304"/>
                <a:gd name="T67" fmla="*/ 1701 h 1757"/>
                <a:gd name="T68" fmla="*/ 284 w 1304"/>
                <a:gd name="T69" fmla="*/ 1644 h 1757"/>
                <a:gd name="T70" fmla="*/ 170 w 1304"/>
                <a:gd name="T71" fmla="*/ 1701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757">
                  <a:moveTo>
                    <a:pt x="170" y="1701"/>
                  </a:moveTo>
                  <a:lnTo>
                    <a:pt x="170" y="1587"/>
                  </a:lnTo>
                  <a:lnTo>
                    <a:pt x="114" y="1587"/>
                  </a:lnTo>
                  <a:lnTo>
                    <a:pt x="114" y="1530"/>
                  </a:lnTo>
                  <a:lnTo>
                    <a:pt x="0" y="153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114" y="1020"/>
                  </a:lnTo>
                  <a:lnTo>
                    <a:pt x="114" y="963"/>
                  </a:lnTo>
                  <a:lnTo>
                    <a:pt x="170" y="963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114" y="79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793"/>
                  </a:lnTo>
                  <a:lnTo>
                    <a:pt x="1021" y="793"/>
                  </a:lnTo>
                  <a:lnTo>
                    <a:pt x="1021" y="850"/>
                  </a:lnTo>
                  <a:lnTo>
                    <a:pt x="1134" y="850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248" y="1134"/>
                  </a:lnTo>
                  <a:lnTo>
                    <a:pt x="1248" y="1190"/>
                  </a:lnTo>
                  <a:lnTo>
                    <a:pt x="1191" y="1190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8" y="1644"/>
                  </a:lnTo>
                  <a:lnTo>
                    <a:pt x="1248" y="1701"/>
                  </a:lnTo>
                  <a:lnTo>
                    <a:pt x="1078" y="1701"/>
                  </a:lnTo>
                  <a:lnTo>
                    <a:pt x="1078" y="1757"/>
                  </a:lnTo>
                  <a:lnTo>
                    <a:pt x="1021" y="1757"/>
                  </a:lnTo>
                  <a:lnTo>
                    <a:pt x="1021" y="1701"/>
                  </a:lnTo>
                  <a:lnTo>
                    <a:pt x="964" y="1701"/>
                  </a:lnTo>
                  <a:lnTo>
                    <a:pt x="964" y="1644"/>
                  </a:lnTo>
                  <a:lnTo>
                    <a:pt x="794" y="1644"/>
                  </a:lnTo>
                  <a:lnTo>
                    <a:pt x="794" y="1701"/>
                  </a:lnTo>
                  <a:lnTo>
                    <a:pt x="624" y="1701"/>
                  </a:lnTo>
                  <a:lnTo>
                    <a:pt x="624" y="1644"/>
                  </a:lnTo>
                  <a:lnTo>
                    <a:pt x="284" y="1644"/>
                  </a:lnTo>
                  <a:lnTo>
                    <a:pt x="284" y="1701"/>
                  </a:lnTo>
                  <a:lnTo>
                    <a:pt x="170" y="17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2331" y="813"/>
              <a:ext cx="1304" cy="1247"/>
            </a:xfrm>
            <a:custGeom>
              <a:avLst/>
              <a:gdLst>
                <a:gd name="T0" fmla="*/ 454 w 1304"/>
                <a:gd name="T1" fmla="*/ 0 h 1247"/>
                <a:gd name="T2" fmla="*/ 510 w 1304"/>
                <a:gd name="T3" fmla="*/ 56 h 1247"/>
                <a:gd name="T4" fmla="*/ 624 w 1304"/>
                <a:gd name="T5" fmla="*/ 113 h 1247"/>
                <a:gd name="T6" fmla="*/ 680 w 1304"/>
                <a:gd name="T7" fmla="*/ 56 h 1247"/>
                <a:gd name="T8" fmla="*/ 794 w 1304"/>
                <a:gd name="T9" fmla="*/ 0 h 1247"/>
                <a:gd name="T10" fmla="*/ 964 w 1304"/>
                <a:gd name="T11" fmla="*/ 113 h 1247"/>
                <a:gd name="T12" fmla="*/ 1021 w 1304"/>
                <a:gd name="T13" fmla="*/ 56 h 1247"/>
                <a:gd name="T14" fmla="*/ 1077 w 1304"/>
                <a:gd name="T15" fmla="*/ 0 h 1247"/>
                <a:gd name="T16" fmla="*/ 1134 w 1304"/>
                <a:gd name="T17" fmla="*/ 56 h 1247"/>
                <a:gd name="T18" fmla="*/ 1191 w 1304"/>
                <a:gd name="T19" fmla="*/ 170 h 1247"/>
                <a:gd name="T20" fmla="*/ 1247 w 1304"/>
                <a:gd name="T21" fmla="*/ 283 h 1247"/>
                <a:gd name="T22" fmla="*/ 1191 w 1304"/>
                <a:gd name="T23" fmla="*/ 567 h 1247"/>
                <a:gd name="T24" fmla="*/ 1134 w 1304"/>
                <a:gd name="T25" fmla="*/ 680 h 1247"/>
                <a:gd name="T26" fmla="*/ 1077 w 1304"/>
                <a:gd name="T27" fmla="*/ 737 h 1247"/>
                <a:gd name="T28" fmla="*/ 1021 w 1304"/>
                <a:gd name="T29" fmla="*/ 793 h 1247"/>
                <a:gd name="T30" fmla="*/ 964 w 1304"/>
                <a:gd name="T31" fmla="*/ 850 h 1247"/>
                <a:gd name="T32" fmla="*/ 1191 w 1304"/>
                <a:gd name="T33" fmla="*/ 907 h 1247"/>
                <a:gd name="T34" fmla="*/ 1304 w 1304"/>
                <a:gd name="T35" fmla="*/ 964 h 1247"/>
                <a:gd name="T36" fmla="*/ 1191 w 1304"/>
                <a:gd name="T37" fmla="*/ 1134 h 1247"/>
                <a:gd name="T38" fmla="*/ 1077 w 1304"/>
                <a:gd name="T39" fmla="*/ 1190 h 1247"/>
                <a:gd name="T40" fmla="*/ 907 w 1304"/>
                <a:gd name="T41" fmla="*/ 1247 h 1247"/>
                <a:gd name="T42" fmla="*/ 680 w 1304"/>
                <a:gd name="T43" fmla="*/ 1190 h 1247"/>
                <a:gd name="T44" fmla="*/ 567 w 1304"/>
                <a:gd name="T45" fmla="*/ 1134 h 1247"/>
                <a:gd name="T46" fmla="*/ 510 w 1304"/>
                <a:gd name="T47" fmla="*/ 1077 h 1247"/>
                <a:gd name="T48" fmla="*/ 567 w 1304"/>
                <a:gd name="T49" fmla="*/ 1020 h 1247"/>
                <a:gd name="T50" fmla="*/ 454 w 1304"/>
                <a:gd name="T51" fmla="*/ 964 h 1247"/>
                <a:gd name="T52" fmla="*/ 113 w 1304"/>
                <a:gd name="T53" fmla="*/ 1190 h 1247"/>
                <a:gd name="T54" fmla="*/ 0 w 1304"/>
                <a:gd name="T55" fmla="*/ 1134 h 1247"/>
                <a:gd name="T56" fmla="*/ 113 w 1304"/>
                <a:gd name="T57" fmla="*/ 964 h 1247"/>
                <a:gd name="T58" fmla="*/ 170 w 1304"/>
                <a:gd name="T59" fmla="*/ 680 h 1247"/>
                <a:gd name="T60" fmla="*/ 227 w 1304"/>
                <a:gd name="T61" fmla="*/ 453 h 1247"/>
                <a:gd name="T62" fmla="*/ 283 w 1304"/>
                <a:gd name="T63" fmla="*/ 226 h 1247"/>
                <a:gd name="T64" fmla="*/ 340 w 1304"/>
                <a:gd name="T6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4" h="1247">
                  <a:moveTo>
                    <a:pt x="340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56"/>
                  </a:lnTo>
                  <a:lnTo>
                    <a:pt x="1021" y="56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567"/>
                  </a:lnTo>
                  <a:lnTo>
                    <a:pt x="1191" y="567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793"/>
                  </a:lnTo>
                  <a:lnTo>
                    <a:pt x="1021" y="793"/>
                  </a:lnTo>
                  <a:lnTo>
                    <a:pt x="1017" y="849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191" y="907"/>
                  </a:lnTo>
                  <a:lnTo>
                    <a:pt x="1191" y="964"/>
                  </a:lnTo>
                  <a:lnTo>
                    <a:pt x="1304" y="964"/>
                  </a:lnTo>
                  <a:lnTo>
                    <a:pt x="1304" y="1134"/>
                  </a:lnTo>
                  <a:lnTo>
                    <a:pt x="1191" y="1134"/>
                  </a:lnTo>
                  <a:lnTo>
                    <a:pt x="1191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907" y="1247"/>
                  </a:lnTo>
                  <a:lnTo>
                    <a:pt x="907" y="1190"/>
                  </a:lnTo>
                  <a:lnTo>
                    <a:pt x="680" y="1190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54" y="964"/>
                  </a:lnTo>
                  <a:lnTo>
                    <a:pt x="454" y="1190"/>
                  </a:lnTo>
                  <a:lnTo>
                    <a:pt x="113" y="119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011" y="2060"/>
              <a:ext cx="1021" cy="1304"/>
            </a:xfrm>
            <a:custGeom>
              <a:avLst/>
              <a:gdLst>
                <a:gd name="T0" fmla="*/ 341 w 1021"/>
                <a:gd name="T1" fmla="*/ 0 h 1304"/>
                <a:gd name="T2" fmla="*/ 227 w 1021"/>
                <a:gd name="T3" fmla="*/ 0 h 1304"/>
                <a:gd name="T4" fmla="*/ 227 w 1021"/>
                <a:gd name="T5" fmla="*/ 170 h 1304"/>
                <a:gd name="T6" fmla="*/ 114 w 1021"/>
                <a:gd name="T7" fmla="*/ 170 h 1304"/>
                <a:gd name="T8" fmla="*/ 114 w 1021"/>
                <a:gd name="T9" fmla="*/ 227 h 1304"/>
                <a:gd name="T10" fmla="*/ 0 w 1021"/>
                <a:gd name="T11" fmla="*/ 227 h 1304"/>
                <a:gd name="T12" fmla="*/ 0 w 1021"/>
                <a:gd name="T13" fmla="*/ 454 h 1304"/>
                <a:gd name="T14" fmla="*/ 57 w 1021"/>
                <a:gd name="T15" fmla="*/ 454 h 1304"/>
                <a:gd name="T16" fmla="*/ 57 w 1021"/>
                <a:gd name="T17" fmla="*/ 624 h 1304"/>
                <a:gd name="T18" fmla="*/ 114 w 1021"/>
                <a:gd name="T19" fmla="*/ 624 h 1304"/>
                <a:gd name="T20" fmla="*/ 114 w 1021"/>
                <a:gd name="T21" fmla="*/ 567 h 1304"/>
                <a:gd name="T22" fmla="*/ 227 w 1021"/>
                <a:gd name="T23" fmla="*/ 567 h 1304"/>
                <a:gd name="T24" fmla="*/ 227 w 1021"/>
                <a:gd name="T25" fmla="*/ 794 h 1304"/>
                <a:gd name="T26" fmla="*/ 284 w 1021"/>
                <a:gd name="T27" fmla="*/ 794 h 1304"/>
                <a:gd name="T28" fmla="*/ 284 w 1021"/>
                <a:gd name="T29" fmla="*/ 964 h 1304"/>
                <a:gd name="T30" fmla="*/ 227 w 1021"/>
                <a:gd name="T31" fmla="*/ 964 h 1304"/>
                <a:gd name="T32" fmla="*/ 227 w 1021"/>
                <a:gd name="T33" fmla="*/ 1021 h 1304"/>
                <a:gd name="T34" fmla="*/ 170 w 1021"/>
                <a:gd name="T35" fmla="*/ 1021 h 1304"/>
                <a:gd name="T36" fmla="*/ 170 w 1021"/>
                <a:gd name="T37" fmla="*/ 1077 h 1304"/>
                <a:gd name="T38" fmla="*/ 114 w 1021"/>
                <a:gd name="T39" fmla="*/ 1077 h 1304"/>
                <a:gd name="T40" fmla="*/ 114 w 1021"/>
                <a:gd name="T41" fmla="*/ 1134 h 1304"/>
                <a:gd name="T42" fmla="*/ 284 w 1021"/>
                <a:gd name="T43" fmla="*/ 1134 h 1304"/>
                <a:gd name="T44" fmla="*/ 284 w 1021"/>
                <a:gd name="T45" fmla="*/ 1248 h 1304"/>
                <a:gd name="T46" fmla="*/ 284 w 1021"/>
                <a:gd name="T47" fmla="*/ 1304 h 1304"/>
                <a:gd name="T48" fmla="*/ 397 w 1021"/>
                <a:gd name="T49" fmla="*/ 1304 h 1304"/>
                <a:gd name="T50" fmla="*/ 397 w 1021"/>
                <a:gd name="T51" fmla="*/ 1248 h 1304"/>
                <a:gd name="T52" fmla="*/ 681 w 1021"/>
                <a:gd name="T53" fmla="*/ 1248 h 1304"/>
                <a:gd name="T54" fmla="*/ 681 w 1021"/>
                <a:gd name="T55" fmla="*/ 1191 h 1304"/>
                <a:gd name="T56" fmla="*/ 793 w 1021"/>
                <a:gd name="T57" fmla="*/ 1184 h 1304"/>
                <a:gd name="T58" fmla="*/ 794 w 1021"/>
                <a:gd name="T59" fmla="*/ 851 h 1304"/>
                <a:gd name="T60" fmla="*/ 851 w 1021"/>
                <a:gd name="T61" fmla="*/ 851 h 1304"/>
                <a:gd name="T62" fmla="*/ 851 w 1021"/>
                <a:gd name="T63" fmla="*/ 737 h 1304"/>
                <a:gd name="T64" fmla="*/ 908 w 1021"/>
                <a:gd name="T65" fmla="*/ 737 h 1304"/>
                <a:gd name="T66" fmla="*/ 908 w 1021"/>
                <a:gd name="T67" fmla="*/ 680 h 1304"/>
                <a:gd name="T68" fmla="*/ 964 w 1021"/>
                <a:gd name="T69" fmla="*/ 680 h 1304"/>
                <a:gd name="T70" fmla="*/ 964 w 1021"/>
                <a:gd name="T71" fmla="*/ 624 h 1304"/>
                <a:gd name="T72" fmla="*/ 1021 w 1021"/>
                <a:gd name="T73" fmla="*/ 624 h 1304"/>
                <a:gd name="T74" fmla="*/ 1021 w 1021"/>
                <a:gd name="T75" fmla="*/ 510 h 1304"/>
                <a:gd name="T76" fmla="*/ 964 w 1021"/>
                <a:gd name="T77" fmla="*/ 510 h 1304"/>
                <a:gd name="T78" fmla="*/ 964 w 1021"/>
                <a:gd name="T79" fmla="*/ 454 h 1304"/>
                <a:gd name="T80" fmla="*/ 851 w 1021"/>
                <a:gd name="T81" fmla="*/ 454 h 1304"/>
                <a:gd name="T82" fmla="*/ 851 w 1021"/>
                <a:gd name="T83" fmla="*/ 397 h 1304"/>
                <a:gd name="T84" fmla="*/ 737 w 1021"/>
                <a:gd name="T85" fmla="*/ 397 h 1304"/>
                <a:gd name="T86" fmla="*/ 737 w 1021"/>
                <a:gd name="T87" fmla="*/ 284 h 1304"/>
                <a:gd name="T88" fmla="*/ 681 w 1021"/>
                <a:gd name="T89" fmla="*/ 284 h 1304"/>
                <a:gd name="T90" fmla="*/ 681 w 1021"/>
                <a:gd name="T91" fmla="*/ 170 h 1304"/>
                <a:gd name="T92" fmla="*/ 567 w 1021"/>
                <a:gd name="T93" fmla="*/ 170 h 1304"/>
                <a:gd name="T94" fmla="*/ 567 w 1021"/>
                <a:gd name="T95" fmla="*/ 113 h 1304"/>
                <a:gd name="T96" fmla="*/ 454 w 1021"/>
                <a:gd name="T97" fmla="*/ 113 h 1304"/>
                <a:gd name="T98" fmla="*/ 454 w 1021"/>
                <a:gd name="T99" fmla="*/ 57 h 1304"/>
                <a:gd name="T100" fmla="*/ 341 w 1021"/>
                <a:gd name="T101" fmla="*/ 57 h 1304"/>
                <a:gd name="T102" fmla="*/ 341 w 1021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1" h="1304">
                  <a:moveTo>
                    <a:pt x="341" y="0"/>
                  </a:moveTo>
                  <a:lnTo>
                    <a:pt x="227" y="0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4" y="1077"/>
                  </a:lnTo>
                  <a:lnTo>
                    <a:pt x="114" y="1134"/>
                  </a:lnTo>
                  <a:lnTo>
                    <a:pt x="284" y="1134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681" y="1248"/>
                  </a:lnTo>
                  <a:lnTo>
                    <a:pt x="681" y="1191"/>
                  </a:lnTo>
                  <a:lnTo>
                    <a:pt x="793" y="1184"/>
                  </a:lnTo>
                  <a:lnTo>
                    <a:pt x="794" y="851"/>
                  </a:lnTo>
                  <a:lnTo>
                    <a:pt x="851" y="851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964" y="680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37" y="397"/>
                  </a:lnTo>
                  <a:lnTo>
                    <a:pt x="737" y="284"/>
                  </a:lnTo>
                  <a:lnTo>
                    <a:pt x="681" y="284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3692" y="1210"/>
              <a:ext cx="1077" cy="1530"/>
            </a:xfrm>
            <a:custGeom>
              <a:avLst/>
              <a:gdLst>
                <a:gd name="T0" fmla="*/ 850 w 1077"/>
                <a:gd name="T1" fmla="*/ 0 h 1530"/>
                <a:gd name="T2" fmla="*/ 624 w 1077"/>
                <a:gd name="T3" fmla="*/ 0 h 1530"/>
                <a:gd name="T4" fmla="*/ 624 w 1077"/>
                <a:gd name="T5" fmla="*/ 113 h 1530"/>
                <a:gd name="T6" fmla="*/ 567 w 1077"/>
                <a:gd name="T7" fmla="*/ 113 h 1530"/>
                <a:gd name="T8" fmla="*/ 567 w 1077"/>
                <a:gd name="T9" fmla="*/ 226 h 1530"/>
                <a:gd name="T10" fmla="*/ 510 w 1077"/>
                <a:gd name="T11" fmla="*/ 226 h 1530"/>
                <a:gd name="T12" fmla="*/ 510 w 1077"/>
                <a:gd name="T13" fmla="*/ 396 h 1530"/>
                <a:gd name="T14" fmla="*/ 453 w 1077"/>
                <a:gd name="T15" fmla="*/ 396 h 1530"/>
                <a:gd name="T16" fmla="*/ 453 w 1077"/>
                <a:gd name="T17" fmla="*/ 453 h 1530"/>
                <a:gd name="T18" fmla="*/ 340 w 1077"/>
                <a:gd name="T19" fmla="*/ 453 h 1530"/>
                <a:gd name="T20" fmla="*/ 340 w 1077"/>
                <a:gd name="T21" fmla="*/ 510 h 1530"/>
                <a:gd name="T22" fmla="*/ 283 w 1077"/>
                <a:gd name="T23" fmla="*/ 510 h 1530"/>
                <a:gd name="T24" fmla="*/ 283 w 1077"/>
                <a:gd name="T25" fmla="*/ 623 h 1530"/>
                <a:gd name="T26" fmla="*/ 227 w 1077"/>
                <a:gd name="T27" fmla="*/ 623 h 1530"/>
                <a:gd name="T28" fmla="*/ 227 w 1077"/>
                <a:gd name="T29" fmla="*/ 793 h 1530"/>
                <a:gd name="T30" fmla="*/ 113 w 1077"/>
                <a:gd name="T31" fmla="*/ 793 h 1530"/>
                <a:gd name="T32" fmla="*/ 113 w 1077"/>
                <a:gd name="T33" fmla="*/ 907 h 1530"/>
                <a:gd name="T34" fmla="*/ 56 w 1077"/>
                <a:gd name="T35" fmla="*/ 907 h 1530"/>
                <a:gd name="T36" fmla="*/ 56 w 1077"/>
                <a:gd name="T37" fmla="*/ 1020 h 1530"/>
                <a:gd name="T38" fmla="*/ 113 w 1077"/>
                <a:gd name="T39" fmla="*/ 1020 h 1530"/>
                <a:gd name="T40" fmla="*/ 113 w 1077"/>
                <a:gd name="T41" fmla="*/ 1077 h 1530"/>
                <a:gd name="T42" fmla="*/ 0 w 1077"/>
                <a:gd name="T43" fmla="*/ 1077 h 1530"/>
                <a:gd name="T44" fmla="*/ 0 w 1077"/>
                <a:gd name="T45" fmla="*/ 1134 h 1530"/>
                <a:gd name="T46" fmla="*/ 56 w 1077"/>
                <a:gd name="T47" fmla="*/ 1134 h 1530"/>
                <a:gd name="T48" fmla="*/ 56 w 1077"/>
                <a:gd name="T49" fmla="*/ 1247 h 1530"/>
                <a:gd name="T50" fmla="*/ 113 w 1077"/>
                <a:gd name="T51" fmla="*/ 1247 h 1530"/>
                <a:gd name="T52" fmla="*/ 170 w 1077"/>
                <a:gd name="T53" fmla="*/ 1247 h 1530"/>
                <a:gd name="T54" fmla="*/ 170 w 1077"/>
                <a:gd name="T55" fmla="*/ 1304 h 1530"/>
                <a:gd name="T56" fmla="*/ 283 w 1077"/>
                <a:gd name="T57" fmla="*/ 1304 h 1530"/>
                <a:gd name="T58" fmla="*/ 283 w 1077"/>
                <a:gd name="T59" fmla="*/ 1360 h 1530"/>
                <a:gd name="T60" fmla="*/ 340 w 1077"/>
                <a:gd name="T61" fmla="*/ 1360 h 1530"/>
                <a:gd name="T62" fmla="*/ 340 w 1077"/>
                <a:gd name="T63" fmla="*/ 1417 h 1530"/>
                <a:gd name="T64" fmla="*/ 567 w 1077"/>
                <a:gd name="T65" fmla="*/ 1417 h 1530"/>
                <a:gd name="T66" fmla="*/ 567 w 1077"/>
                <a:gd name="T67" fmla="*/ 1474 h 1530"/>
                <a:gd name="T68" fmla="*/ 624 w 1077"/>
                <a:gd name="T69" fmla="*/ 1474 h 1530"/>
                <a:gd name="T70" fmla="*/ 624 w 1077"/>
                <a:gd name="T71" fmla="*/ 1530 h 1530"/>
                <a:gd name="T72" fmla="*/ 680 w 1077"/>
                <a:gd name="T73" fmla="*/ 1530 h 1530"/>
                <a:gd name="T74" fmla="*/ 680 w 1077"/>
                <a:gd name="T75" fmla="*/ 1190 h 1530"/>
                <a:gd name="T76" fmla="*/ 624 w 1077"/>
                <a:gd name="T77" fmla="*/ 1190 h 1530"/>
                <a:gd name="T78" fmla="*/ 624 w 1077"/>
                <a:gd name="T79" fmla="*/ 1134 h 1530"/>
                <a:gd name="T80" fmla="*/ 567 w 1077"/>
                <a:gd name="T81" fmla="*/ 1134 h 1530"/>
                <a:gd name="T82" fmla="*/ 567 w 1077"/>
                <a:gd name="T83" fmla="*/ 1077 h 1530"/>
                <a:gd name="T84" fmla="*/ 624 w 1077"/>
                <a:gd name="T85" fmla="*/ 1077 h 1530"/>
                <a:gd name="T86" fmla="*/ 624 w 1077"/>
                <a:gd name="T87" fmla="*/ 1020 h 1530"/>
                <a:gd name="T88" fmla="*/ 680 w 1077"/>
                <a:gd name="T89" fmla="*/ 1020 h 1530"/>
                <a:gd name="T90" fmla="*/ 680 w 1077"/>
                <a:gd name="T91" fmla="*/ 963 h 1530"/>
                <a:gd name="T92" fmla="*/ 850 w 1077"/>
                <a:gd name="T93" fmla="*/ 963 h 1530"/>
                <a:gd name="T94" fmla="*/ 850 w 1077"/>
                <a:gd name="T95" fmla="*/ 793 h 1530"/>
                <a:gd name="T96" fmla="*/ 907 w 1077"/>
                <a:gd name="T97" fmla="*/ 793 h 1530"/>
                <a:gd name="T98" fmla="*/ 907 w 1077"/>
                <a:gd name="T99" fmla="*/ 737 h 1530"/>
                <a:gd name="T100" fmla="*/ 964 w 1077"/>
                <a:gd name="T101" fmla="*/ 737 h 1530"/>
                <a:gd name="T102" fmla="*/ 964 w 1077"/>
                <a:gd name="T103" fmla="*/ 680 h 1530"/>
                <a:gd name="T104" fmla="*/ 1020 w 1077"/>
                <a:gd name="T105" fmla="*/ 680 h 1530"/>
                <a:gd name="T106" fmla="*/ 1020 w 1077"/>
                <a:gd name="T107" fmla="*/ 623 h 1530"/>
                <a:gd name="T108" fmla="*/ 1077 w 1077"/>
                <a:gd name="T109" fmla="*/ 623 h 1530"/>
                <a:gd name="T110" fmla="*/ 1077 w 1077"/>
                <a:gd name="T111" fmla="*/ 567 h 1530"/>
                <a:gd name="T112" fmla="*/ 1020 w 1077"/>
                <a:gd name="T113" fmla="*/ 567 h 1530"/>
                <a:gd name="T114" fmla="*/ 1020 w 1077"/>
                <a:gd name="T115" fmla="*/ 453 h 1530"/>
                <a:gd name="T116" fmla="*/ 964 w 1077"/>
                <a:gd name="T117" fmla="*/ 453 h 1530"/>
                <a:gd name="T118" fmla="*/ 964 w 1077"/>
                <a:gd name="T119" fmla="*/ 396 h 1530"/>
                <a:gd name="T120" fmla="*/ 850 w 1077"/>
                <a:gd name="T121" fmla="*/ 396 h 1530"/>
                <a:gd name="T122" fmla="*/ 850 w 1077"/>
                <a:gd name="T123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530">
                  <a:moveTo>
                    <a:pt x="850" y="0"/>
                  </a:move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623"/>
                  </a:lnTo>
                  <a:lnTo>
                    <a:pt x="227" y="623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1020"/>
                  </a:lnTo>
                  <a:lnTo>
                    <a:pt x="113" y="1020"/>
                  </a:lnTo>
                  <a:lnTo>
                    <a:pt x="113" y="1077"/>
                  </a:lnTo>
                  <a:lnTo>
                    <a:pt x="0" y="1077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247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304"/>
                  </a:lnTo>
                  <a:lnTo>
                    <a:pt x="283" y="1304"/>
                  </a:lnTo>
                  <a:lnTo>
                    <a:pt x="283" y="1360"/>
                  </a:lnTo>
                  <a:lnTo>
                    <a:pt x="340" y="1360"/>
                  </a:lnTo>
                  <a:lnTo>
                    <a:pt x="340" y="1417"/>
                  </a:lnTo>
                  <a:lnTo>
                    <a:pt x="567" y="1417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530"/>
                  </a:lnTo>
                  <a:lnTo>
                    <a:pt x="680" y="1530"/>
                  </a:lnTo>
                  <a:lnTo>
                    <a:pt x="680" y="1190"/>
                  </a:lnTo>
                  <a:lnTo>
                    <a:pt x="624" y="1190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680" y="1020"/>
                  </a:lnTo>
                  <a:lnTo>
                    <a:pt x="680" y="963"/>
                  </a:lnTo>
                  <a:lnTo>
                    <a:pt x="850" y="963"/>
                  </a:lnTo>
                  <a:lnTo>
                    <a:pt x="850" y="793"/>
                  </a:lnTo>
                  <a:lnTo>
                    <a:pt x="907" y="793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020" y="567"/>
                  </a:lnTo>
                  <a:lnTo>
                    <a:pt x="1020" y="453"/>
                  </a:lnTo>
                  <a:lnTo>
                    <a:pt x="964" y="453"/>
                  </a:lnTo>
                  <a:lnTo>
                    <a:pt x="964" y="396"/>
                  </a:lnTo>
                  <a:lnTo>
                    <a:pt x="850" y="396"/>
                  </a:lnTo>
                  <a:lnTo>
                    <a:pt x="85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5846" y="3364"/>
              <a:ext cx="1701" cy="2268"/>
            </a:xfrm>
            <a:custGeom>
              <a:avLst/>
              <a:gdLst>
                <a:gd name="T0" fmla="*/ 0 w 1701"/>
                <a:gd name="T1" fmla="*/ 1758 h 2268"/>
                <a:gd name="T2" fmla="*/ 57 w 1701"/>
                <a:gd name="T3" fmla="*/ 1871 h 2268"/>
                <a:gd name="T4" fmla="*/ 114 w 1701"/>
                <a:gd name="T5" fmla="*/ 1985 h 2268"/>
                <a:gd name="T6" fmla="*/ 171 w 1701"/>
                <a:gd name="T7" fmla="*/ 2041 h 2268"/>
                <a:gd name="T8" fmla="*/ 341 w 1701"/>
                <a:gd name="T9" fmla="*/ 2098 h 2268"/>
                <a:gd name="T10" fmla="*/ 511 w 1701"/>
                <a:gd name="T11" fmla="*/ 2155 h 2268"/>
                <a:gd name="T12" fmla="*/ 567 w 1701"/>
                <a:gd name="T13" fmla="*/ 2212 h 2268"/>
                <a:gd name="T14" fmla="*/ 738 w 1701"/>
                <a:gd name="T15" fmla="*/ 2268 h 2268"/>
                <a:gd name="T16" fmla="*/ 908 w 1701"/>
                <a:gd name="T17" fmla="*/ 2041 h 2268"/>
                <a:gd name="T18" fmla="*/ 1021 w 1701"/>
                <a:gd name="T19" fmla="*/ 1985 h 2268"/>
                <a:gd name="T20" fmla="*/ 1191 w 1701"/>
                <a:gd name="T21" fmla="*/ 1928 h 2268"/>
                <a:gd name="T22" fmla="*/ 1248 w 1701"/>
                <a:gd name="T23" fmla="*/ 1871 h 2268"/>
                <a:gd name="T24" fmla="*/ 1361 w 1701"/>
                <a:gd name="T25" fmla="*/ 1928 h 2268"/>
                <a:gd name="T26" fmla="*/ 1418 w 1701"/>
                <a:gd name="T27" fmla="*/ 1815 h 2268"/>
                <a:gd name="T28" fmla="*/ 1475 w 1701"/>
                <a:gd name="T29" fmla="*/ 1758 h 2268"/>
                <a:gd name="T30" fmla="*/ 1531 w 1701"/>
                <a:gd name="T31" fmla="*/ 1701 h 2268"/>
                <a:gd name="T32" fmla="*/ 1588 w 1701"/>
                <a:gd name="T33" fmla="*/ 1191 h 2268"/>
                <a:gd name="T34" fmla="*/ 1645 w 1701"/>
                <a:gd name="T35" fmla="*/ 1078 h 2268"/>
                <a:gd name="T36" fmla="*/ 1701 w 1701"/>
                <a:gd name="T37" fmla="*/ 681 h 2268"/>
                <a:gd name="T38" fmla="*/ 1531 w 1701"/>
                <a:gd name="T39" fmla="*/ 624 h 2268"/>
                <a:gd name="T40" fmla="*/ 1475 w 1701"/>
                <a:gd name="T41" fmla="*/ 567 h 2268"/>
                <a:gd name="T42" fmla="*/ 1361 w 1701"/>
                <a:gd name="T43" fmla="*/ 511 h 2268"/>
                <a:gd name="T44" fmla="*/ 1190 w 1701"/>
                <a:gd name="T45" fmla="*/ 284 h 2268"/>
                <a:gd name="T46" fmla="*/ 908 w 1701"/>
                <a:gd name="T47" fmla="*/ 170 h 2268"/>
                <a:gd name="T48" fmla="*/ 851 w 1701"/>
                <a:gd name="T49" fmla="*/ 114 h 2268"/>
                <a:gd name="T50" fmla="*/ 681 w 1701"/>
                <a:gd name="T51" fmla="*/ 57 h 2268"/>
                <a:gd name="T52" fmla="*/ 624 w 1701"/>
                <a:gd name="T53" fmla="*/ 0 h 2268"/>
                <a:gd name="T54" fmla="*/ 511 w 1701"/>
                <a:gd name="T55" fmla="*/ 170 h 2268"/>
                <a:gd name="T56" fmla="*/ 454 w 1701"/>
                <a:gd name="T57" fmla="*/ 454 h 2268"/>
                <a:gd name="T58" fmla="*/ 284 w 1701"/>
                <a:gd name="T59" fmla="*/ 511 h 2268"/>
                <a:gd name="T60" fmla="*/ 171 w 1701"/>
                <a:gd name="T61" fmla="*/ 794 h 2268"/>
                <a:gd name="T62" fmla="*/ 284 w 1701"/>
                <a:gd name="T63" fmla="*/ 851 h 2268"/>
                <a:gd name="T64" fmla="*/ 341 w 1701"/>
                <a:gd name="T65" fmla="*/ 907 h 2268"/>
                <a:gd name="T66" fmla="*/ 284 w 1701"/>
                <a:gd name="T67" fmla="*/ 1248 h 2268"/>
                <a:gd name="T68" fmla="*/ 227 w 1701"/>
                <a:gd name="T69" fmla="*/ 1304 h 2268"/>
                <a:gd name="T70" fmla="*/ 171 w 1701"/>
                <a:gd name="T71" fmla="*/ 1474 h 2268"/>
                <a:gd name="T72" fmla="*/ 114 w 1701"/>
                <a:gd name="T73" fmla="*/ 1531 h 2268"/>
                <a:gd name="T74" fmla="*/ 0 w 1701"/>
                <a:gd name="T75" fmla="*/ 158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01" h="2268">
                  <a:moveTo>
                    <a:pt x="0" y="1588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71"/>
                  </a:lnTo>
                  <a:lnTo>
                    <a:pt x="114" y="1871"/>
                  </a:lnTo>
                  <a:lnTo>
                    <a:pt x="114" y="1985"/>
                  </a:lnTo>
                  <a:lnTo>
                    <a:pt x="171" y="1985"/>
                  </a:lnTo>
                  <a:lnTo>
                    <a:pt x="171" y="2041"/>
                  </a:lnTo>
                  <a:lnTo>
                    <a:pt x="341" y="2041"/>
                  </a:lnTo>
                  <a:lnTo>
                    <a:pt x="341" y="2098"/>
                  </a:lnTo>
                  <a:lnTo>
                    <a:pt x="511" y="2098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12"/>
                  </a:lnTo>
                  <a:lnTo>
                    <a:pt x="738" y="2212"/>
                  </a:lnTo>
                  <a:lnTo>
                    <a:pt x="738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1021" y="2041"/>
                  </a:lnTo>
                  <a:lnTo>
                    <a:pt x="1021" y="1985"/>
                  </a:lnTo>
                  <a:lnTo>
                    <a:pt x="1191" y="1985"/>
                  </a:lnTo>
                  <a:lnTo>
                    <a:pt x="1191" y="1928"/>
                  </a:lnTo>
                  <a:lnTo>
                    <a:pt x="1248" y="1928"/>
                  </a:lnTo>
                  <a:lnTo>
                    <a:pt x="1248" y="1871"/>
                  </a:lnTo>
                  <a:lnTo>
                    <a:pt x="1361" y="1871"/>
                  </a:lnTo>
                  <a:lnTo>
                    <a:pt x="1361" y="1928"/>
                  </a:lnTo>
                  <a:lnTo>
                    <a:pt x="1418" y="1928"/>
                  </a:lnTo>
                  <a:lnTo>
                    <a:pt x="1418" y="1815"/>
                  </a:lnTo>
                  <a:lnTo>
                    <a:pt x="1475" y="1815"/>
                  </a:lnTo>
                  <a:lnTo>
                    <a:pt x="1475" y="1758"/>
                  </a:lnTo>
                  <a:lnTo>
                    <a:pt x="1531" y="1758"/>
                  </a:lnTo>
                  <a:lnTo>
                    <a:pt x="1531" y="1701"/>
                  </a:lnTo>
                  <a:lnTo>
                    <a:pt x="1588" y="1701"/>
                  </a:lnTo>
                  <a:lnTo>
                    <a:pt x="1588" y="1191"/>
                  </a:lnTo>
                  <a:lnTo>
                    <a:pt x="1645" y="1191"/>
                  </a:lnTo>
                  <a:lnTo>
                    <a:pt x="1645" y="1078"/>
                  </a:lnTo>
                  <a:lnTo>
                    <a:pt x="1701" y="1078"/>
                  </a:lnTo>
                  <a:lnTo>
                    <a:pt x="1701" y="681"/>
                  </a:lnTo>
                  <a:lnTo>
                    <a:pt x="1531" y="681"/>
                  </a:lnTo>
                  <a:lnTo>
                    <a:pt x="1531" y="624"/>
                  </a:lnTo>
                  <a:lnTo>
                    <a:pt x="1475" y="624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511"/>
                  </a:lnTo>
                  <a:lnTo>
                    <a:pt x="1191" y="511"/>
                  </a:lnTo>
                  <a:lnTo>
                    <a:pt x="1190" y="284"/>
                  </a:lnTo>
                  <a:lnTo>
                    <a:pt x="908" y="284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171" y="511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474"/>
                  </a:lnTo>
                  <a:lnTo>
                    <a:pt x="171" y="1474"/>
                  </a:lnTo>
                  <a:lnTo>
                    <a:pt x="171" y="1531"/>
                  </a:lnTo>
                  <a:lnTo>
                    <a:pt x="114" y="1531"/>
                  </a:lnTo>
                  <a:lnTo>
                    <a:pt x="114" y="1588"/>
                  </a:lnTo>
                  <a:lnTo>
                    <a:pt x="0" y="158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1360 w 1360"/>
                <a:gd name="T1" fmla="*/ 737 h 1304"/>
                <a:gd name="T2" fmla="*/ 1360 w 1360"/>
                <a:gd name="T3" fmla="*/ 453 h 1304"/>
                <a:gd name="T4" fmla="*/ 1304 w 1360"/>
                <a:gd name="T5" fmla="*/ 453 h 1304"/>
                <a:gd name="T6" fmla="*/ 1304 w 1360"/>
                <a:gd name="T7" fmla="*/ 340 h 1304"/>
                <a:gd name="T8" fmla="*/ 1020 w 1360"/>
                <a:gd name="T9" fmla="*/ 340 h 1304"/>
                <a:gd name="T10" fmla="*/ 1020 w 1360"/>
                <a:gd name="T11" fmla="*/ 283 h 1304"/>
                <a:gd name="T12" fmla="*/ 964 w 1360"/>
                <a:gd name="T13" fmla="*/ 283 h 1304"/>
                <a:gd name="T14" fmla="*/ 964 w 1360"/>
                <a:gd name="T15" fmla="*/ 227 h 1304"/>
                <a:gd name="T16" fmla="*/ 850 w 1360"/>
                <a:gd name="T17" fmla="*/ 227 h 1304"/>
                <a:gd name="T18" fmla="*/ 850 w 1360"/>
                <a:gd name="T19" fmla="*/ 170 h 1304"/>
                <a:gd name="T20" fmla="*/ 737 w 1360"/>
                <a:gd name="T21" fmla="*/ 170 h 1304"/>
                <a:gd name="T22" fmla="*/ 737 w 1360"/>
                <a:gd name="T23" fmla="*/ 0 h 1304"/>
                <a:gd name="T24" fmla="*/ 510 w 1360"/>
                <a:gd name="T25" fmla="*/ 0 h 1304"/>
                <a:gd name="T26" fmla="*/ 510 w 1360"/>
                <a:gd name="T27" fmla="*/ 57 h 1304"/>
                <a:gd name="T28" fmla="*/ 340 w 1360"/>
                <a:gd name="T29" fmla="*/ 57 h 1304"/>
                <a:gd name="T30" fmla="*/ 340 w 1360"/>
                <a:gd name="T31" fmla="*/ 113 h 1304"/>
                <a:gd name="T32" fmla="*/ 226 w 1360"/>
                <a:gd name="T33" fmla="*/ 113 h 1304"/>
                <a:gd name="T34" fmla="*/ 226 w 1360"/>
                <a:gd name="T35" fmla="*/ 283 h 1304"/>
                <a:gd name="T36" fmla="*/ 170 w 1360"/>
                <a:gd name="T37" fmla="*/ 283 h 1304"/>
                <a:gd name="T38" fmla="*/ 170 w 1360"/>
                <a:gd name="T39" fmla="*/ 340 h 1304"/>
                <a:gd name="T40" fmla="*/ 56 w 1360"/>
                <a:gd name="T41" fmla="*/ 340 h 1304"/>
                <a:gd name="T42" fmla="*/ 56 w 1360"/>
                <a:gd name="T43" fmla="*/ 510 h 1304"/>
                <a:gd name="T44" fmla="*/ 0 w 1360"/>
                <a:gd name="T45" fmla="*/ 510 h 1304"/>
                <a:gd name="T46" fmla="*/ 0 w 1360"/>
                <a:gd name="T47" fmla="*/ 680 h 1304"/>
                <a:gd name="T48" fmla="*/ 56 w 1360"/>
                <a:gd name="T49" fmla="*/ 680 h 1304"/>
                <a:gd name="T50" fmla="*/ 56 w 1360"/>
                <a:gd name="T51" fmla="*/ 737 h 1304"/>
                <a:gd name="T52" fmla="*/ 113 w 1360"/>
                <a:gd name="T53" fmla="*/ 737 h 1304"/>
                <a:gd name="T54" fmla="*/ 113 w 1360"/>
                <a:gd name="T55" fmla="*/ 794 h 1304"/>
                <a:gd name="T56" fmla="*/ 170 w 1360"/>
                <a:gd name="T57" fmla="*/ 794 h 1304"/>
                <a:gd name="T58" fmla="*/ 170 w 1360"/>
                <a:gd name="T59" fmla="*/ 850 h 1304"/>
                <a:gd name="T60" fmla="*/ 283 w 1360"/>
                <a:gd name="T61" fmla="*/ 850 h 1304"/>
                <a:gd name="T62" fmla="*/ 283 w 1360"/>
                <a:gd name="T63" fmla="*/ 907 h 1304"/>
                <a:gd name="T64" fmla="*/ 453 w 1360"/>
                <a:gd name="T65" fmla="*/ 907 h 1304"/>
                <a:gd name="T66" fmla="*/ 453 w 1360"/>
                <a:gd name="T67" fmla="*/ 964 h 1304"/>
                <a:gd name="T68" fmla="*/ 510 w 1360"/>
                <a:gd name="T69" fmla="*/ 964 h 1304"/>
                <a:gd name="T70" fmla="*/ 510 w 1360"/>
                <a:gd name="T71" fmla="*/ 1304 h 1304"/>
                <a:gd name="T72" fmla="*/ 623 w 1360"/>
                <a:gd name="T73" fmla="*/ 1304 h 1304"/>
                <a:gd name="T74" fmla="*/ 623 w 1360"/>
                <a:gd name="T75" fmla="*/ 1247 h 1304"/>
                <a:gd name="T76" fmla="*/ 737 w 1360"/>
                <a:gd name="T77" fmla="*/ 1247 h 1304"/>
                <a:gd name="T78" fmla="*/ 737 w 1360"/>
                <a:gd name="T79" fmla="*/ 1077 h 1304"/>
                <a:gd name="T80" fmla="*/ 850 w 1360"/>
                <a:gd name="T81" fmla="*/ 1077 h 1304"/>
                <a:gd name="T82" fmla="*/ 850 w 1360"/>
                <a:gd name="T83" fmla="*/ 1021 h 1304"/>
                <a:gd name="T84" fmla="*/ 793 w 1360"/>
                <a:gd name="T85" fmla="*/ 1021 h 1304"/>
                <a:gd name="T86" fmla="*/ 793 w 1360"/>
                <a:gd name="T87" fmla="*/ 680 h 1304"/>
                <a:gd name="T88" fmla="*/ 964 w 1360"/>
                <a:gd name="T89" fmla="*/ 680 h 1304"/>
                <a:gd name="T90" fmla="*/ 964 w 1360"/>
                <a:gd name="T91" fmla="*/ 737 h 1304"/>
                <a:gd name="T92" fmla="*/ 1190 w 1360"/>
                <a:gd name="T93" fmla="*/ 737 h 1304"/>
                <a:gd name="T94" fmla="*/ 1190 w 1360"/>
                <a:gd name="T95" fmla="*/ 794 h 1304"/>
                <a:gd name="T96" fmla="*/ 1360 w 1360"/>
                <a:gd name="T97" fmla="*/ 794 h 1304"/>
                <a:gd name="T98" fmla="*/ 1360 w 1360"/>
                <a:gd name="T99" fmla="*/ 73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0" h="1304">
                  <a:moveTo>
                    <a:pt x="1360" y="737"/>
                  </a:moveTo>
                  <a:lnTo>
                    <a:pt x="1360" y="453"/>
                  </a:lnTo>
                  <a:lnTo>
                    <a:pt x="1304" y="453"/>
                  </a:lnTo>
                  <a:lnTo>
                    <a:pt x="1304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304"/>
                  </a:lnTo>
                  <a:lnTo>
                    <a:pt x="623" y="1304"/>
                  </a:lnTo>
                  <a:lnTo>
                    <a:pt x="623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60" y="794"/>
                  </a:lnTo>
                  <a:lnTo>
                    <a:pt x="1360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769" y="1720"/>
              <a:ext cx="1531" cy="737"/>
            </a:xfrm>
            <a:custGeom>
              <a:avLst/>
              <a:gdLst>
                <a:gd name="T0" fmla="*/ 964 w 1531"/>
                <a:gd name="T1" fmla="*/ 680 h 737"/>
                <a:gd name="T2" fmla="*/ 1191 w 1531"/>
                <a:gd name="T3" fmla="*/ 680 h 737"/>
                <a:gd name="T4" fmla="*/ 1191 w 1531"/>
                <a:gd name="T5" fmla="*/ 624 h 737"/>
                <a:gd name="T6" fmla="*/ 1361 w 1531"/>
                <a:gd name="T7" fmla="*/ 624 h 737"/>
                <a:gd name="T8" fmla="*/ 1361 w 1531"/>
                <a:gd name="T9" fmla="*/ 567 h 737"/>
                <a:gd name="T10" fmla="*/ 1531 w 1531"/>
                <a:gd name="T11" fmla="*/ 567 h 737"/>
                <a:gd name="T12" fmla="*/ 1531 w 1531"/>
                <a:gd name="T13" fmla="*/ 340 h 737"/>
                <a:gd name="T14" fmla="*/ 1361 w 1531"/>
                <a:gd name="T15" fmla="*/ 340 h 737"/>
                <a:gd name="T16" fmla="*/ 1361 w 1531"/>
                <a:gd name="T17" fmla="*/ 227 h 737"/>
                <a:gd name="T18" fmla="*/ 1248 w 1531"/>
                <a:gd name="T19" fmla="*/ 227 h 737"/>
                <a:gd name="T20" fmla="*/ 1248 w 1531"/>
                <a:gd name="T21" fmla="*/ 170 h 737"/>
                <a:gd name="T22" fmla="*/ 1134 w 1531"/>
                <a:gd name="T23" fmla="*/ 170 h 737"/>
                <a:gd name="T24" fmla="*/ 1134 w 1531"/>
                <a:gd name="T25" fmla="*/ 113 h 737"/>
                <a:gd name="T26" fmla="*/ 1077 w 1531"/>
                <a:gd name="T27" fmla="*/ 113 h 737"/>
                <a:gd name="T28" fmla="*/ 1077 w 1531"/>
                <a:gd name="T29" fmla="*/ 0 h 737"/>
                <a:gd name="T30" fmla="*/ 1021 w 1531"/>
                <a:gd name="T31" fmla="*/ 0 h 737"/>
                <a:gd name="T32" fmla="*/ 1021 w 1531"/>
                <a:gd name="T33" fmla="*/ 57 h 737"/>
                <a:gd name="T34" fmla="*/ 851 w 1531"/>
                <a:gd name="T35" fmla="*/ 57 h 737"/>
                <a:gd name="T36" fmla="*/ 851 w 1531"/>
                <a:gd name="T37" fmla="*/ 113 h 737"/>
                <a:gd name="T38" fmla="*/ 794 w 1531"/>
                <a:gd name="T39" fmla="*/ 113 h 737"/>
                <a:gd name="T40" fmla="*/ 794 w 1531"/>
                <a:gd name="T41" fmla="*/ 57 h 737"/>
                <a:gd name="T42" fmla="*/ 737 w 1531"/>
                <a:gd name="T43" fmla="*/ 57 h 737"/>
                <a:gd name="T44" fmla="*/ 737 w 1531"/>
                <a:gd name="T45" fmla="*/ 0 h 737"/>
                <a:gd name="T46" fmla="*/ 567 w 1531"/>
                <a:gd name="T47" fmla="*/ 0 h 737"/>
                <a:gd name="T48" fmla="*/ 567 w 1531"/>
                <a:gd name="T49" fmla="*/ 57 h 737"/>
                <a:gd name="T50" fmla="*/ 397 w 1531"/>
                <a:gd name="T51" fmla="*/ 57 h 737"/>
                <a:gd name="T52" fmla="*/ 397 w 1531"/>
                <a:gd name="T53" fmla="*/ 0 h 737"/>
                <a:gd name="T54" fmla="*/ 57 w 1531"/>
                <a:gd name="T55" fmla="*/ 0 h 737"/>
                <a:gd name="T56" fmla="*/ 57 w 1531"/>
                <a:gd name="T57" fmla="*/ 57 h 737"/>
                <a:gd name="T58" fmla="*/ 0 w 1531"/>
                <a:gd name="T59" fmla="*/ 57 h 737"/>
                <a:gd name="T60" fmla="*/ 0 w 1531"/>
                <a:gd name="T61" fmla="*/ 170 h 737"/>
                <a:gd name="T62" fmla="*/ 227 w 1531"/>
                <a:gd name="T63" fmla="*/ 170 h 737"/>
                <a:gd name="T64" fmla="*/ 227 w 1531"/>
                <a:gd name="T65" fmla="*/ 283 h 737"/>
                <a:gd name="T66" fmla="*/ 170 w 1531"/>
                <a:gd name="T67" fmla="*/ 283 h 737"/>
                <a:gd name="T68" fmla="*/ 170 w 1531"/>
                <a:gd name="T69" fmla="*/ 340 h 737"/>
                <a:gd name="T70" fmla="*/ 227 w 1531"/>
                <a:gd name="T71" fmla="*/ 340 h 737"/>
                <a:gd name="T72" fmla="*/ 227 w 1531"/>
                <a:gd name="T73" fmla="*/ 397 h 737"/>
                <a:gd name="T74" fmla="*/ 227 w 1531"/>
                <a:gd name="T75" fmla="*/ 453 h 737"/>
                <a:gd name="T76" fmla="*/ 454 w 1531"/>
                <a:gd name="T77" fmla="*/ 453 h 737"/>
                <a:gd name="T78" fmla="*/ 454 w 1531"/>
                <a:gd name="T79" fmla="*/ 567 h 737"/>
                <a:gd name="T80" fmla="*/ 510 w 1531"/>
                <a:gd name="T81" fmla="*/ 567 h 737"/>
                <a:gd name="T82" fmla="*/ 510 w 1531"/>
                <a:gd name="T83" fmla="*/ 453 h 737"/>
                <a:gd name="T84" fmla="*/ 567 w 1531"/>
                <a:gd name="T85" fmla="*/ 453 h 737"/>
                <a:gd name="T86" fmla="*/ 567 w 1531"/>
                <a:gd name="T87" fmla="*/ 567 h 737"/>
                <a:gd name="T88" fmla="*/ 737 w 1531"/>
                <a:gd name="T89" fmla="*/ 567 h 737"/>
                <a:gd name="T90" fmla="*/ 737 w 1531"/>
                <a:gd name="T91" fmla="*/ 624 h 737"/>
                <a:gd name="T92" fmla="*/ 851 w 1531"/>
                <a:gd name="T93" fmla="*/ 624 h 737"/>
                <a:gd name="T94" fmla="*/ 851 w 1531"/>
                <a:gd name="T95" fmla="*/ 737 h 737"/>
                <a:gd name="T96" fmla="*/ 964 w 1531"/>
                <a:gd name="T97" fmla="*/ 737 h 737"/>
                <a:gd name="T98" fmla="*/ 964 w 1531"/>
                <a:gd name="T99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737">
                  <a:moveTo>
                    <a:pt x="964" y="680"/>
                  </a:moveTo>
                  <a:lnTo>
                    <a:pt x="1191" y="680"/>
                  </a:lnTo>
                  <a:lnTo>
                    <a:pt x="1191" y="624"/>
                  </a:lnTo>
                  <a:lnTo>
                    <a:pt x="1361" y="624"/>
                  </a:lnTo>
                  <a:lnTo>
                    <a:pt x="1361" y="567"/>
                  </a:lnTo>
                  <a:lnTo>
                    <a:pt x="1531" y="567"/>
                  </a:lnTo>
                  <a:lnTo>
                    <a:pt x="1531" y="340"/>
                  </a:lnTo>
                  <a:lnTo>
                    <a:pt x="1361" y="340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6413" y="2967"/>
              <a:ext cx="794" cy="681"/>
            </a:xfrm>
            <a:custGeom>
              <a:avLst/>
              <a:gdLst>
                <a:gd name="T0" fmla="*/ 624 w 794"/>
                <a:gd name="T1" fmla="*/ 681 h 681"/>
                <a:gd name="T2" fmla="*/ 341 w 794"/>
                <a:gd name="T3" fmla="*/ 681 h 681"/>
                <a:gd name="T4" fmla="*/ 341 w 794"/>
                <a:gd name="T5" fmla="*/ 567 h 681"/>
                <a:gd name="T6" fmla="*/ 284 w 794"/>
                <a:gd name="T7" fmla="*/ 567 h 681"/>
                <a:gd name="T8" fmla="*/ 284 w 794"/>
                <a:gd name="T9" fmla="*/ 511 h 681"/>
                <a:gd name="T10" fmla="*/ 114 w 794"/>
                <a:gd name="T11" fmla="*/ 511 h 681"/>
                <a:gd name="T12" fmla="*/ 114 w 794"/>
                <a:gd name="T13" fmla="*/ 454 h 681"/>
                <a:gd name="T14" fmla="*/ 57 w 794"/>
                <a:gd name="T15" fmla="*/ 454 h 681"/>
                <a:gd name="T16" fmla="*/ 57 w 794"/>
                <a:gd name="T17" fmla="*/ 341 h 681"/>
                <a:gd name="T18" fmla="*/ 0 w 794"/>
                <a:gd name="T19" fmla="*/ 341 h 681"/>
                <a:gd name="T20" fmla="*/ 0 w 794"/>
                <a:gd name="T21" fmla="*/ 0 h 681"/>
                <a:gd name="T22" fmla="*/ 171 w 794"/>
                <a:gd name="T23" fmla="*/ 0 h 681"/>
                <a:gd name="T24" fmla="*/ 171 w 794"/>
                <a:gd name="T25" fmla="*/ 57 h 681"/>
                <a:gd name="T26" fmla="*/ 397 w 794"/>
                <a:gd name="T27" fmla="*/ 57 h 681"/>
                <a:gd name="T28" fmla="*/ 397 w 794"/>
                <a:gd name="T29" fmla="*/ 114 h 681"/>
                <a:gd name="T30" fmla="*/ 567 w 794"/>
                <a:gd name="T31" fmla="*/ 114 h 681"/>
                <a:gd name="T32" fmla="*/ 567 w 794"/>
                <a:gd name="T33" fmla="*/ 57 h 681"/>
                <a:gd name="T34" fmla="*/ 681 w 794"/>
                <a:gd name="T35" fmla="*/ 57 h 681"/>
                <a:gd name="T36" fmla="*/ 681 w 794"/>
                <a:gd name="T37" fmla="*/ 114 h 681"/>
                <a:gd name="T38" fmla="*/ 738 w 794"/>
                <a:gd name="T39" fmla="*/ 114 h 681"/>
                <a:gd name="T40" fmla="*/ 738 w 794"/>
                <a:gd name="T41" fmla="*/ 227 h 681"/>
                <a:gd name="T42" fmla="*/ 794 w 794"/>
                <a:gd name="T43" fmla="*/ 227 h 681"/>
                <a:gd name="T44" fmla="*/ 794 w 794"/>
                <a:gd name="T45" fmla="*/ 341 h 681"/>
                <a:gd name="T46" fmla="*/ 738 w 794"/>
                <a:gd name="T47" fmla="*/ 341 h 681"/>
                <a:gd name="T48" fmla="*/ 738 w 794"/>
                <a:gd name="T49" fmla="*/ 511 h 681"/>
                <a:gd name="T50" fmla="*/ 681 w 794"/>
                <a:gd name="T51" fmla="*/ 511 h 681"/>
                <a:gd name="T52" fmla="*/ 681 w 794"/>
                <a:gd name="T53" fmla="*/ 624 h 681"/>
                <a:gd name="T54" fmla="*/ 624 w 794"/>
                <a:gd name="T55" fmla="*/ 624 h 681"/>
                <a:gd name="T56" fmla="*/ 624 w 794"/>
                <a:gd name="T5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681">
                  <a:moveTo>
                    <a:pt x="624" y="681"/>
                  </a:moveTo>
                  <a:lnTo>
                    <a:pt x="341" y="68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738" y="341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4769" y="5235"/>
              <a:ext cx="907" cy="737"/>
            </a:xfrm>
            <a:custGeom>
              <a:avLst/>
              <a:gdLst>
                <a:gd name="T0" fmla="*/ 0 w 907"/>
                <a:gd name="T1" fmla="*/ 0 h 737"/>
                <a:gd name="T2" fmla="*/ 114 w 907"/>
                <a:gd name="T3" fmla="*/ 0 h 737"/>
                <a:gd name="T4" fmla="*/ 114 w 907"/>
                <a:gd name="T5" fmla="*/ 57 h 737"/>
                <a:gd name="T6" fmla="*/ 170 w 907"/>
                <a:gd name="T7" fmla="*/ 57 h 737"/>
                <a:gd name="T8" fmla="*/ 170 w 907"/>
                <a:gd name="T9" fmla="*/ 170 h 737"/>
                <a:gd name="T10" fmla="*/ 340 w 907"/>
                <a:gd name="T11" fmla="*/ 170 h 737"/>
                <a:gd name="T12" fmla="*/ 340 w 907"/>
                <a:gd name="T13" fmla="*/ 227 h 737"/>
                <a:gd name="T14" fmla="*/ 454 w 907"/>
                <a:gd name="T15" fmla="*/ 227 h 737"/>
                <a:gd name="T16" fmla="*/ 454 w 907"/>
                <a:gd name="T17" fmla="*/ 57 h 737"/>
                <a:gd name="T18" fmla="*/ 567 w 907"/>
                <a:gd name="T19" fmla="*/ 57 h 737"/>
                <a:gd name="T20" fmla="*/ 567 w 907"/>
                <a:gd name="T21" fmla="*/ 114 h 737"/>
                <a:gd name="T22" fmla="*/ 624 w 907"/>
                <a:gd name="T23" fmla="*/ 114 h 737"/>
                <a:gd name="T24" fmla="*/ 624 w 907"/>
                <a:gd name="T25" fmla="*/ 227 h 737"/>
                <a:gd name="T26" fmla="*/ 681 w 907"/>
                <a:gd name="T27" fmla="*/ 227 h 737"/>
                <a:gd name="T28" fmla="*/ 681 w 907"/>
                <a:gd name="T29" fmla="*/ 284 h 737"/>
                <a:gd name="T30" fmla="*/ 737 w 907"/>
                <a:gd name="T31" fmla="*/ 284 h 737"/>
                <a:gd name="T32" fmla="*/ 737 w 907"/>
                <a:gd name="T33" fmla="*/ 341 h 737"/>
                <a:gd name="T34" fmla="*/ 851 w 907"/>
                <a:gd name="T35" fmla="*/ 341 h 737"/>
                <a:gd name="T36" fmla="*/ 851 w 907"/>
                <a:gd name="T37" fmla="*/ 397 h 737"/>
                <a:gd name="T38" fmla="*/ 907 w 907"/>
                <a:gd name="T39" fmla="*/ 397 h 737"/>
                <a:gd name="T40" fmla="*/ 907 w 907"/>
                <a:gd name="T41" fmla="*/ 567 h 737"/>
                <a:gd name="T42" fmla="*/ 794 w 907"/>
                <a:gd name="T43" fmla="*/ 567 h 737"/>
                <a:gd name="T44" fmla="*/ 794 w 907"/>
                <a:gd name="T45" fmla="*/ 681 h 737"/>
                <a:gd name="T46" fmla="*/ 737 w 907"/>
                <a:gd name="T47" fmla="*/ 681 h 737"/>
                <a:gd name="T48" fmla="*/ 737 w 907"/>
                <a:gd name="T49" fmla="*/ 737 h 737"/>
                <a:gd name="T50" fmla="*/ 624 w 907"/>
                <a:gd name="T51" fmla="*/ 737 h 737"/>
                <a:gd name="T52" fmla="*/ 624 w 907"/>
                <a:gd name="T53" fmla="*/ 624 h 737"/>
                <a:gd name="T54" fmla="*/ 567 w 907"/>
                <a:gd name="T55" fmla="*/ 624 h 737"/>
                <a:gd name="T56" fmla="*/ 567 w 907"/>
                <a:gd name="T57" fmla="*/ 567 h 737"/>
                <a:gd name="T58" fmla="*/ 454 w 907"/>
                <a:gd name="T59" fmla="*/ 567 h 737"/>
                <a:gd name="T60" fmla="*/ 454 w 907"/>
                <a:gd name="T61" fmla="*/ 511 h 737"/>
                <a:gd name="T62" fmla="*/ 340 w 907"/>
                <a:gd name="T63" fmla="*/ 511 h 737"/>
                <a:gd name="T64" fmla="*/ 340 w 907"/>
                <a:gd name="T65" fmla="*/ 454 h 737"/>
                <a:gd name="T66" fmla="*/ 284 w 907"/>
                <a:gd name="T67" fmla="*/ 454 h 737"/>
                <a:gd name="T68" fmla="*/ 284 w 907"/>
                <a:gd name="T69" fmla="*/ 284 h 737"/>
                <a:gd name="T70" fmla="*/ 170 w 907"/>
                <a:gd name="T71" fmla="*/ 284 h 737"/>
                <a:gd name="T72" fmla="*/ 170 w 907"/>
                <a:gd name="T73" fmla="*/ 227 h 737"/>
                <a:gd name="T74" fmla="*/ 114 w 907"/>
                <a:gd name="T75" fmla="*/ 227 h 737"/>
                <a:gd name="T76" fmla="*/ 114 w 907"/>
                <a:gd name="T77" fmla="*/ 170 h 737"/>
                <a:gd name="T78" fmla="*/ 57 w 907"/>
                <a:gd name="T79" fmla="*/ 170 h 737"/>
                <a:gd name="T80" fmla="*/ 57 w 907"/>
                <a:gd name="T81" fmla="*/ 114 h 737"/>
                <a:gd name="T82" fmla="*/ 0 w 907"/>
                <a:gd name="T83" fmla="*/ 114 h 737"/>
                <a:gd name="T84" fmla="*/ 0 w 907"/>
                <a:gd name="T8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737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851" y="341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09" y="4328"/>
              <a:ext cx="341" cy="510"/>
            </a:xfrm>
            <a:custGeom>
              <a:avLst/>
              <a:gdLst>
                <a:gd name="T0" fmla="*/ 341 w 341"/>
                <a:gd name="T1" fmla="*/ 57 h 510"/>
                <a:gd name="T2" fmla="*/ 170 w 341"/>
                <a:gd name="T3" fmla="*/ 57 h 510"/>
                <a:gd name="T4" fmla="*/ 170 w 341"/>
                <a:gd name="T5" fmla="*/ 0 h 510"/>
                <a:gd name="T6" fmla="*/ 114 w 341"/>
                <a:gd name="T7" fmla="*/ 0 h 510"/>
                <a:gd name="T8" fmla="*/ 114 w 341"/>
                <a:gd name="T9" fmla="*/ 57 h 510"/>
                <a:gd name="T10" fmla="*/ 57 w 341"/>
                <a:gd name="T11" fmla="*/ 57 h 510"/>
                <a:gd name="T12" fmla="*/ 57 w 341"/>
                <a:gd name="T13" fmla="*/ 114 h 510"/>
                <a:gd name="T14" fmla="*/ 0 w 341"/>
                <a:gd name="T15" fmla="*/ 114 h 510"/>
                <a:gd name="T16" fmla="*/ 0 w 341"/>
                <a:gd name="T17" fmla="*/ 284 h 510"/>
                <a:gd name="T18" fmla="*/ 57 w 341"/>
                <a:gd name="T19" fmla="*/ 284 h 510"/>
                <a:gd name="T20" fmla="*/ 57 w 341"/>
                <a:gd name="T21" fmla="*/ 170 h 510"/>
                <a:gd name="T22" fmla="*/ 114 w 341"/>
                <a:gd name="T23" fmla="*/ 170 h 510"/>
                <a:gd name="T24" fmla="*/ 114 w 341"/>
                <a:gd name="T25" fmla="*/ 397 h 510"/>
                <a:gd name="T26" fmla="*/ 170 w 341"/>
                <a:gd name="T27" fmla="*/ 397 h 510"/>
                <a:gd name="T28" fmla="*/ 170 w 341"/>
                <a:gd name="T29" fmla="*/ 510 h 510"/>
                <a:gd name="T30" fmla="*/ 284 w 341"/>
                <a:gd name="T31" fmla="*/ 510 h 510"/>
                <a:gd name="T32" fmla="*/ 284 w 341"/>
                <a:gd name="T33" fmla="*/ 340 h 510"/>
                <a:gd name="T34" fmla="*/ 227 w 341"/>
                <a:gd name="T35" fmla="*/ 340 h 510"/>
                <a:gd name="T36" fmla="*/ 227 w 341"/>
                <a:gd name="T37" fmla="*/ 227 h 510"/>
                <a:gd name="T38" fmla="*/ 341 w 341"/>
                <a:gd name="T39" fmla="*/ 227 h 510"/>
                <a:gd name="T40" fmla="*/ 341 w 341"/>
                <a:gd name="T41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1" h="510">
                  <a:moveTo>
                    <a:pt x="341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4542" y="4498"/>
              <a:ext cx="737" cy="737"/>
            </a:xfrm>
            <a:custGeom>
              <a:avLst/>
              <a:gdLst>
                <a:gd name="T0" fmla="*/ 681 w 737"/>
                <a:gd name="T1" fmla="*/ 0 h 737"/>
                <a:gd name="T2" fmla="*/ 681 w 737"/>
                <a:gd name="T3" fmla="*/ 227 h 737"/>
                <a:gd name="T4" fmla="*/ 737 w 737"/>
                <a:gd name="T5" fmla="*/ 227 h 737"/>
                <a:gd name="T6" fmla="*/ 737 w 737"/>
                <a:gd name="T7" fmla="*/ 397 h 737"/>
                <a:gd name="T8" fmla="*/ 681 w 737"/>
                <a:gd name="T9" fmla="*/ 397 h 737"/>
                <a:gd name="T10" fmla="*/ 681 w 737"/>
                <a:gd name="T11" fmla="*/ 567 h 737"/>
                <a:gd name="T12" fmla="*/ 511 w 737"/>
                <a:gd name="T13" fmla="*/ 567 h 737"/>
                <a:gd name="T14" fmla="*/ 511 w 737"/>
                <a:gd name="T15" fmla="*/ 681 h 737"/>
                <a:gd name="T16" fmla="*/ 227 w 737"/>
                <a:gd name="T17" fmla="*/ 681 h 737"/>
                <a:gd name="T18" fmla="*/ 227 w 737"/>
                <a:gd name="T19" fmla="*/ 737 h 737"/>
                <a:gd name="T20" fmla="*/ 0 w 737"/>
                <a:gd name="T21" fmla="*/ 737 h 737"/>
                <a:gd name="T22" fmla="*/ 0 w 737"/>
                <a:gd name="T23" fmla="*/ 624 h 737"/>
                <a:gd name="T24" fmla="*/ 57 w 737"/>
                <a:gd name="T25" fmla="*/ 624 h 737"/>
                <a:gd name="T26" fmla="*/ 57 w 737"/>
                <a:gd name="T27" fmla="*/ 454 h 737"/>
                <a:gd name="T28" fmla="*/ 0 w 737"/>
                <a:gd name="T29" fmla="*/ 454 h 737"/>
                <a:gd name="T30" fmla="*/ 0 w 737"/>
                <a:gd name="T31" fmla="*/ 397 h 737"/>
                <a:gd name="T32" fmla="*/ 114 w 737"/>
                <a:gd name="T33" fmla="*/ 397 h 737"/>
                <a:gd name="T34" fmla="*/ 114 w 737"/>
                <a:gd name="T35" fmla="*/ 340 h 737"/>
                <a:gd name="T36" fmla="*/ 284 w 737"/>
                <a:gd name="T37" fmla="*/ 340 h 737"/>
                <a:gd name="T38" fmla="*/ 284 w 737"/>
                <a:gd name="T39" fmla="*/ 284 h 737"/>
                <a:gd name="T40" fmla="*/ 341 w 737"/>
                <a:gd name="T41" fmla="*/ 284 h 737"/>
                <a:gd name="T42" fmla="*/ 341 w 737"/>
                <a:gd name="T43" fmla="*/ 170 h 737"/>
                <a:gd name="T44" fmla="*/ 454 w 737"/>
                <a:gd name="T45" fmla="*/ 170 h 737"/>
                <a:gd name="T46" fmla="*/ 454 w 737"/>
                <a:gd name="T47" fmla="*/ 57 h 737"/>
                <a:gd name="T48" fmla="*/ 567 w 737"/>
                <a:gd name="T49" fmla="*/ 57 h 737"/>
                <a:gd name="T50" fmla="*/ 567 w 737"/>
                <a:gd name="T51" fmla="*/ 114 h 737"/>
                <a:gd name="T52" fmla="*/ 624 w 737"/>
                <a:gd name="T53" fmla="*/ 114 h 737"/>
                <a:gd name="T54" fmla="*/ 624 w 737"/>
                <a:gd name="T55" fmla="*/ 0 h 737"/>
                <a:gd name="T56" fmla="*/ 681 w 737"/>
                <a:gd name="T5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737">
                  <a:moveTo>
                    <a:pt x="681" y="0"/>
                  </a:moveTo>
                  <a:lnTo>
                    <a:pt x="681" y="227"/>
                  </a:lnTo>
                  <a:lnTo>
                    <a:pt x="737" y="227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769" y="4838"/>
              <a:ext cx="1191" cy="851"/>
            </a:xfrm>
            <a:custGeom>
              <a:avLst/>
              <a:gdLst>
                <a:gd name="T0" fmla="*/ 907 w 1191"/>
                <a:gd name="T1" fmla="*/ 851 h 851"/>
                <a:gd name="T2" fmla="*/ 964 w 1191"/>
                <a:gd name="T3" fmla="*/ 851 h 851"/>
                <a:gd name="T4" fmla="*/ 964 w 1191"/>
                <a:gd name="T5" fmla="*/ 794 h 851"/>
                <a:gd name="T6" fmla="*/ 1077 w 1191"/>
                <a:gd name="T7" fmla="*/ 794 h 851"/>
                <a:gd name="T8" fmla="*/ 1077 w 1191"/>
                <a:gd name="T9" fmla="*/ 738 h 851"/>
                <a:gd name="T10" fmla="*/ 1191 w 1191"/>
                <a:gd name="T11" fmla="*/ 738 h 851"/>
                <a:gd name="T12" fmla="*/ 1191 w 1191"/>
                <a:gd name="T13" fmla="*/ 624 h 851"/>
                <a:gd name="T14" fmla="*/ 1134 w 1191"/>
                <a:gd name="T15" fmla="*/ 624 h 851"/>
                <a:gd name="T16" fmla="*/ 1134 w 1191"/>
                <a:gd name="T17" fmla="*/ 511 h 851"/>
                <a:gd name="T18" fmla="*/ 1077 w 1191"/>
                <a:gd name="T19" fmla="*/ 511 h 851"/>
                <a:gd name="T20" fmla="*/ 1077 w 1191"/>
                <a:gd name="T21" fmla="*/ 397 h 851"/>
                <a:gd name="T22" fmla="*/ 1021 w 1191"/>
                <a:gd name="T23" fmla="*/ 397 h 851"/>
                <a:gd name="T24" fmla="*/ 1021 w 1191"/>
                <a:gd name="T25" fmla="*/ 341 h 851"/>
                <a:gd name="T26" fmla="*/ 794 w 1191"/>
                <a:gd name="T27" fmla="*/ 341 h 851"/>
                <a:gd name="T28" fmla="*/ 794 w 1191"/>
                <a:gd name="T29" fmla="*/ 284 h 851"/>
                <a:gd name="T30" fmla="*/ 681 w 1191"/>
                <a:gd name="T31" fmla="*/ 284 h 851"/>
                <a:gd name="T32" fmla="*/ 681 w 1191"/>
                <a:gd name="T33" fmla="*/ 227 h 851"/>
                <a:gd name="T34" fmla="*/ 624 w 1191"/>
                <a:gd name="T35" fmla="*/ 227 h 851"/>
                <a:gd name="T36" fmla="*/ 624 w 1191"/>
                <a:gd name="T37" fmla="*/ 114 h 851"/>
                <a:gd name="T38" fmla="*/ 681 w 1191"/>
                <a:gd name="T39" fmla="*/ 114 h 851"/>
                <a:gd name="T40" fmla="*/ 681 w 1191"/>
                <a:gd name="T41" fmla="*/ 0 h 851"/>
                <a:gd name="T42" fmla="*/ 510 w 1191"/>
                <a:gd name="T43" fmla="*/ 0 h 851"/>
                <a:gd name="T44" fmla="*/ 510 w 1191"/>
                <a:gd name="T45" fmla="*/ 57 h 851"/>
                <a:gd name="T46" fmla="*/ 454 w 1191"/>
                <a:gd name="T47" fmla="*/ 57 h 851"/>
                <a:gd name="T48" fmla="*/ 454 w 1191"/>
                <a:gd name="T49" fmla="*/ 227 h 851"/>
                <a:gd name="T50" fmla="*/ 284 w 1191"/>
                <a:gd name="T51" fmla="*/ 227 h 851"/>
                <a:gd name="T52" fmla="*/ 284 w 1191"/>
                <a:gd name="T53" fmla="*/ 341 h 851"/>
                <a:gd name="T54" fmla="*/ 0 w 1191"/>
                <a:gd name="T55" fmla="*/ 341 h 851"/>
                <a:gd name="T56" fmla="*/ 0 w 1191"/>
                <a:gd name="T57" fmla="*/ 397 h 851"/>
                <a:gd name="T58" fmla="*/ 114 w 1191"/>
                <a:gd name="T59" fmla="*/ 397 h 851"/>
                <a:gd name="T60" fmla="*/ 114 w 1191"/>
                <a:gd name="T61" fmla="*/ 454 h 851"/>
                <a:gd name="T62" fmla="*/ 170 w 1191"/>
                <a:gd name="T63" fmla="*/ 454 h 851"/>
                <a:gd name="T64" fmla="*/ 170 w 1191"/>
                <a:gd name="T65" fmla="*/ 567 h 851"/>
                <a:gd name="T66" fmla="*/ 340 w 1191"/>
                <a:gd name="T67" fmla="*/ 567 h 851"/>
                <a:gd name="T68" fmla="*/ 340 w 1191"/>
                <a:gd name="T69" fmla="*/ 624 h 851"/>
                <a:gd name="T70" fmla="*/ 454 w 1191"/>
                <a:gd name="T71" fmla="*/ 624 h 851"/>
                <a:gd name="T72" fmla="*/ 454 w 1191"/>
                <a:gd name="T73" fmla="*/ 454 h 851"/>
                <a:gd name="T74" fmla="*/ 567 w 1191"/>
                <a:gd name="T75" fmla="*/ 454 h 851"/>
                <a:gd name="T76" fmla="*/ 567 w 1191"/>
                <a:gd name="T77" fmla="*/ 511 h 851"/>
                <a:gd name="T78" fmla="*/ 624 w 1191"/>
                <a:gd name="T79" fmla="*/ 511 h 851"/>
                <a:gd name="T80" fmla="*/ 624 w 1191"/>
                <a:gd name="T81" fmla="*/ 624 h 851"/>
                <a:gd name="T82" fmla="*/ 681 w 1191"/>
                <a:gd name="T83" fmla="*/ 624 h 851"/>
                <a:gd name="T84" fmla="*/ 681 w 1191"/>
                <a:gd name="T85" fmla="*/ 681 h 851"/>
                <a:gd name="T86" fmla="*/ 737 w 1191"/>
                <a:gd name="T87" fmla="*/ 681 h 851"/>
                <a:gd name="T88" fmla="*/ 737 w 1191"/>
                <a:gd name="T89" fmla="*/ 738 h 851"/>
                <a:gd name="T90" fmla="*/ 851 w 1191"/>
                <a:gd name="T91" fmla="*/ 738 h 851"/>
                <a:gd name="T92" fmla="*/ 851 w 1191"/>
                <a:gd name="T93" fmla="*/ 794 h 851"/>
                <a:gd name="T94" fmla="*/ 907 w 1191"/>
                <a:gd name="T95" fmla="*/ 794 h 851"/>
                <a:gd name="T96" fmla="*/ 907 w 1191"/>
                <a:gd name="T9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1" h="851">
                  <a:moveTo>
                    <a:pt x="907" y="851"/>
                  </a:moveTo>
                  <a:lnTo>
                    <a:pt x="964" y="851"/>
                  </a:lnTo>
                  <a:lnTo>
                    <a:pt x="964" y="794"/>
                  </a:lnTo>
                  <a:lnTo>
                    <a:pt x="1077" y="794"/>
                  </a:lnTo>
                  <a:lnTo>
                    <a:pt x="1077" y="738"/>
                  </a:lnTo>
                  <a:lnTo>
                    <a:pt x="1191" y="738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737" y="681"/>
                  </a:lnTo>
                  <a:lnTo>
                    <a:pt x="737" y="738"/>
                  </a:lnTo>
                  <a:lnTo>
                    <a:pt x="851" y="738"/>
                  </a:lnTo>
                  <a:lnTo>
                    <a:pt x="851" y="794"/>
                  </a:lnTo>
                  <a:lnTo>
                    <a:pt x="907" y="794"/>
                  </a:lnTo>
                  <a:lnTo>
                    <a:pt x="907" y="8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7037" y="3704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7 w 567"/>
                <a:gd name="T3" fmla="*/ 0 h 341"/>
                <a:gd name="T4" fmla="*/ 57 w 567"/>
                <a:gd name="T5" fmla="*/ 57 h 341"/>
                <a:gd name="T6" fmla="*/ 0 w 567"/>
                <a:gd name="T7" fmla="*/ 57 h 341"/>
                <a:gd name="T8" fmla="*/ 0 w 567"/>
                <a:gd name="T9" fmla="*/ 171 h 341"/>
                <a:gd name="T10" fmla="*/ 170 w 567"/>
                <a:gd name="T11" fmla="*/ 171 h 341"/>
                <a:gd name="T12" fmla="*/ 170 w 567"/>
                <a:gd name="T13" fmla="*/ 227 h 341"/>
                <a:gd name="T14" fmla="*/ 284 w 567"/>
                <a:gd name="T15" fmla="*/ 227 h 341"/>
                <a:gd name="T16" fmla="*/ 284 w 567"/>
                <a:gd name="T17" fmla="*/ 284 h 341"/>
                <a:gd name="T18" fmla="*/ 340 w 567"/>
                <a:gd name="T19" fmla="*/ 284 h 341"/>
                <a:gd name="T20" fmla="*/ 340 w 567"/>
                <a:gd name="T21" fmla="*/ 341 h 341"/>
                <a:gd name="T22" fmla="*/ 510 w 567"/>
                <a:gd name="T23" fmla="*/ 341 h 341"/>
                <a:gd name="T24" fmla="*/ 510 w 567"/>
                <a:gd name="T25" fmla="*/ 171 h 341"/>
                <a:gd name="T26" fmla="*/ 567 w 567"/>
                <a:gd name="T27" fmla="*/ 171 h 341"/>
                <a:gd name="T28" fmla="*/ 567 w 567"/>
                <a:gd name="T29" fmla="*/ 57 h 341"/>
                <a:gd name="T30" fmla="*/ 567 w 567"/>
                <a:gd name="T3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510" y="341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336" y="4555"/>
              <a:ext cx="567" cy="680"/>
            </a:xfrm>
            <a:custGeom>
              <a:avLst/>
              <a:gdLst>
                <a:gd name="T0" fmla="*/ 567 w 567"/>
                <a:gd name="T1" fmla="*/ 680 h 680"/>
                <a:gd name="T2" fmla="*/ 454 w 567"/>
                <a:gd name="T3" fmla="*/ 680 h 680"/>
                <a:gd name="T4" fmla="*/ 454 w 567"/>
                <a:gd name="T5" fmla="*/ 624 h 680"/>
                <a:gd name="T6" fmla="*/ 227 w 567"/>
                <a:gd name="T7" fmla="*/ 624 h 680"/>
                <a:gd name="T8" fmla="*/ 227 w 567"/>
                <a:gd name="T9" fmla="*/ 567 h 680"/>
                <a:gd name="T10" fmla="*/ 114 w 567"/>
                <a:gd name="T11" fmla="*/ 567 h 680"/>
                <a:gd name="T12" fmla="*/ 114 w 567"/>
                <a:gd name="T13" fmla="*/ 510 h 680"/>
                <a:gd name="T14" fmla="*/ 57 w 567"/>
                <a:gd name="T15" fmla="*/ 510 h 680"/>
                <a:gd name="T16" fmla="*/ 57 w 567"/>
                <a:gd name="T17" fmla="*/ 397 h 680"/>
                <a:gd name="T18" fmla="*/ 114 w 567"/>
                <a:gd name="T19" fmla="*/ 397 h 680"/>
                <a:gd name="T20" fmla="*/ 114 w 567"/>
                <a:gd name="T21" fmla="*/ 283 h 680"/>
                <a:gd name="T22" fmla="*/ 57 w 567"/>
                <a:gd name="T23" fmla="*/ 283 h 680"/>
                <a:gd name="T24" fmla="*/ 57 w 567"/>
                <a:gd name="T25" fmla="*/ 113 h 680"/>
                <a:gd name="T26" fmla="*/ 0 w 567"/>
                <a:gd name="T27" fmla="*/ 113 h 680"/>
                <a:gd name="T28" fmla="*/ 0 w 567"/>
                <a:gd name="T29" fmla="*/ 0 h 680"/>
                <a:gd name="T30" fmla="*/ 340 w 567"/>
                <a:gd name="T31" fmla="*/ 0 h 680"/>
                <a:gd name="T32" fmla="*/ 340 w 567"/>
                <a:gd name="T33" fmla="*/ 57 h 680"/>
                <a:gd name="T34" fmla="*/ 454 w 567"/>
                <a:gd name="T35" fmla="*/ 57 h 680"/>
                <a:gd name="T36" fmla="*/ 454 w 567"/>
                <a:gd name="T37" fmla="*/ 340 h 680"/>
                <a:gd name="T38" fmla="*/ 510 w 567"/>
                <a:gd name="T39" fmla="*/ 340 h 680"/>
                <a:gd name="T40" fmla="*/ 510 w 567"/>
                <a:gd name="T41" fmla="*/ 567 h 680"/>
                <a:gd name="T42" fmla="*/ 567 w 567"/>
                <a:gd name="T43" fmla="*/ 567 h 680"/>
                <a:gd name="T44" fmla="*/ 567 w 567"/>
                <a:gd name="T4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80">
                  <a:moveTo>
                    <a:pt x="567" y="680"/>
                  </a:moveTo>
                  <a:lnTo>
                    <a:pt x="454" y="680"/>
                  </a:lnTo>
                  <a:lnTo>
                    <a:pt x="454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5563" y="4101"/>
              <a:ext cx="624" cy="851"/>
            </a:xfrm>
            <a:custGeom>
              <a:avLst/>
              <a:gdLst>
                <a:gd name="T0" fmla="*/ 283 w 624"/>
                <a:gd name="T1" fmla="*/ 851 h 851"/>
                <a:gd name="T2" fmla="*/ 283 w 624"/>
                <a:gd name="T3" fmla="*/ 794 h 851"/>
                <a:gd name="T4" fmla="*/ 227 w 624"/>
                <a:gd name="T5" fmla="*/ 794 h 851"/>
                <a:gd name="T6" fmla="*/ 227 w 624"/>
                <a:gd name="T7" fmla="*/ 511 h 851"/>
                <a:gd name="T8" fmla="*/ 113 w 624"/>
                <a:gd name="T9" fmla="*/ 511 h 851"/>
                <a:gd name="T10" fmla="*/ 113 w 624"/>
                <a:gd name="T11" fmla="*/ 454 h 851"/>
                <a:gd name="T12" fmla="*/ 0 w 624"/>
                <a:gd name="T13" fmla="*/ 454 h 851"/>
                <a:gd name="T14" fmla="*/ 0 w 624"/>
                <a:gd name="T15" fmla="*/ 227 h 851"/>
                <a:gd name="T16" fmla="*/ 113 w 624"/>
                <a:gd name="T17" fmla="*/ 227 h 851"/>
                <a:gd name="T18" fmla="*/ 113 w 624"/>
                <a:gd name="T19" fmla="*/ 114 h 851"/>
                <a:gd name="T20" fmla="*/ 170 w 624"/>
                <a:gd name="T21" fmla="*/ 114 h 851"/>
                <a:gd name="T22" fmla="*/ 170 w 624"/>
                <a:gd name="T23" fmla="*/ 57 h 851"/>
                <a:gd name="T24" fmla="*/ 227 w 624"/>
                <a:gd name="T25" fmla="*/ 57 h 851"/>
                <a:gd name="T26" fmla="*/ 227 w 624"/>
                <a:gd name="T27" fmla="*/ 0 h 851"/>
                <a:gd name="T28" fmla="*/ 340 w 624"/>
                <a:gd name="T29" fmla="*/ 0 h 851"/>
                <a:gd name="T30" fmla="*/ 340 w 624"/>
                <a:gd name="T31" fmla="*/ 57 h 851"/>
                <a:gd name="T32" fmla="*/ 454 w 624"/>
                <a:gd name="T33" fmla="*/ 57 h 851"/>
                <a:gd name="T34" fmla="*/ 454 w 624"/>
                <a:gd name="T35" fmla="*/ 114 h 851"/>
                <a:gd name="T36" fmla="*/ 567 w 624"/>
                <a:gd name="T37" fmla="*/ 114 h 851"/>
                <a:gd name="T38" fmla="*/ 567 w 624"/>
                <a:gd name="T39" fmla="*/ 170 h 851"/>
                <a:gd name="T40" fmla="*/ 624 w 624"/>
                <a:gd name="T41" fmla="*/ 170 h 851"/>
                <a:gd name="T42" fmla="*/ 624 w 624"/>
                <a:gd name="T43" fmla="*/ 511 h 851"/>
                <a:gd name="T44" fmla="*/ 567 w 624"/>
                <a:gd name="T45" fmla="*/ 511 h 851"/>
                <a:gd name="T46" fmla="*/ 567 w 624"/>
                <a:gd name="T47" fmla="*/ 567 h 851"/>
                <a:gd name="T48" fmla="*/ 510 w 624"/>
                <a:gd name="T49" fmla="*/ 567 h 851"/>
                <a:gd name="T50" fmla="*/ 510 w 624"/>
                <a:gd name="T51" fmla="*/ 737 h 851"/>
                <a:gd name="T52" fmla="*/ 454 w 624"/>
                <a:gd name="T53" fmla="*/ 737 h 851"/>
                <a:gd name="T54" fmla="*/ 454 w 624"/>
                <a:gd name="T55" fmla="*/ 794 h 851"/>
                <a:gd name="T56" fmla="*/ 397 w 624"/>
                <a:gd name="T57" fmla="*/ 794 h 851"/>
                <a:gd name="T58" fmla="*/ 397 w 624"/>
                <a:gd name="T59" fmla="*/ 851 h 851"/>
                <a:gd name="T60" fmla="*/ 283 w 624"/>
                <a:gd name="T6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851">
                  <a:moveTo>
                    <a:pt x="283" y="851"/>
                  </a:moveTo>
                  <a:lnTo>
                    <a:pt x="283" y="794"/>
                  </a:lnTo>
                  <a:lnTo>
                    <a:pt x="227" y="794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83" y="8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5733" y="3137"/>
              <a:ext cx="567" cy="738"/>
            </a:xfrm>
            <a:custGeom>
              <a:avLst/>
              <a:gdLst>
                <a:gd name="T0" fmla="*/ 397 w 567"/>
                <a:gd name="T1" fmla="*/ 738 h 738"/>
                <a:gd name="T2" fmla="*/ 284 w 567"/>
                <a:gd name="T3" fmla="*/ 738 h 738"/>
                <a:gd name="T4" fmla="*/ 284 w 567"/>
                <a:gd name="T5" fmla="*/ 681 h 738"/>
                <a:gd name="T6" fmla="*/ 227 w 567"/>
                <a:gd name="T7" fmla="*/ 681 h 738"/>
                <a:gd name="T8" fmla="*/ 227 w 567"/>
                <a:gd name="T9" fmla="*/ 511 h 738"/>
                <a:gd name="T10" fmla="*/ 113 w 567"/>
                <a:gd name="T11" fmla="*/ 511 h 738"/>
                <a:gd name="T12" fmla="*/ 113 w 567"/>
                <a:gd name="T13" fmla="*/ 454 h 738"/>
                <a:gd name="T14" fmla="*/ 57 w 567"/>
                <a:gd name="T15" fmla="*/ 454 h 738"/>
                <a:gd name="T16" fmla="*/ 57 w 567"/>
                <a:gd name="T17" fmla="*/ 171 h 738"/>
                <a:gd name="T18" fmla="*/ 0 w 567"/>
                <a:gd name="T19" fmla="*/ 171 h 738"/>
                <a:gd name="T20" fmla="*/ 0 w 567"/>
                <a:gd name="T21" fmla="*/ 57 h 738"/>
                <a:gd name="T22" fmla="*/ 57 w 567"/>
                <a:gd name="T23" fmla="*/ 57 h 738"/>
                <a:gd name="T24" fmla="*/ 57 w 567"/>
                <a:gd name="T25" fmla="*/ 0 h 738"/>
                <a:gd name="T26" fmla="*/ 170 w 567"/>
                <a:gd name="T27" fmla="*/ 0 h 738"/>
                <a:gd name="T28" fmla="*/ 170 w 567"/>
                <a:gd name="T29" fmla="*/ 57 h 738"/>
                <a:gd name="T30" fmla="*/ 340 w 567"/>
                <a:gd name="T31" fmla="*/ 57 h 738"/>
                <a:gd name="T32" fmla="*/ 340 w 567"/>
                <a:gd name="T33" fmla="*/ 114 h 738"/>
                <a:gd name="T34" fmla="*/ 397 w 567"/>
                <a:gd name="T35" fmla="*/ 114 h 738"/>
                <a:gd name="T36" fmla="*/ 397 w 567"/>
                <a:gd name="T37" fmla="*/ 454 h 738"/>
                <a:gd name="T38" fmla="*/ 510 w 567"/>
                <a:gd name="T39" fmla="*/ 454 h 738"/>
                <a:gd name="T40" fmla="*/ 510 w 567"/>
                <a:gd name="T41" fmla="*/ 397 h 738"/>
                <a:gd name="T42" fmla="*/ 567 w 567"/>
                <a:gd name="T43" fmla="*/ 397 h 738"/>
                <a:gd name="T44" fmla="*/ 567 w 567"/>
                <a:gd name="T45" fmla="*/ 681 h 738"/>
                <a:gd name="T46" fmla="*/ 397 w 567"/>
                <a:gd name="T47" fmla="*/ 681 h 738"/>
                <a:gd name="T48" fmla="*/ 397 w 567"/>
                <a:gd name="T49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738">
                  <a:moveTo>
                    <a:pt x="397" y="738"/>
                  </a:moveTo>
                  <a:lnTo>
                    <a:pt x="284" y="738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681"/>
                  </a:lnTo>
                  <a:lnTo>
                    <a:pt x="397" y="681"/>
                  </a:lnTo>
                  <a:lnTo>
                    <a:pt x="397" y="7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5563" y="3591"/>
              <a:ext cx="454" cy="567"/>
            </a:xfrm>
            <a:custGeom>
              <a:avLst/>
              <a:gdLst>
                <a:gd name="T0" fmla="*/ 57 w 454"/>
                <a:gd name="T1" fmla="*/ 113 h 567"/>
                <a:gd name="T2" fmla="*/ 57 w 454"/>
                <a:gd name="T3" fmla="*/ 284 h 567"/>
                <a:gd name="T4" fmla="*/ 0 w 454"/>
                <a:gd name="T5" fmla="*/ 284 h 567"/>
                <a:gd name="T6" fmla="*/ 0 w 454"/>
                <a:gd name="T7" fmla="*/ 454 h 567"/>
                <a:gd name="T8" fmla="*/ 113 w 454"/>
                <a:gd name="T9" fmla="*/ 454 h 567"/>
                <a:gd name="T10" fmla="*/ 113 w 454"/>
                <a:gd name="T11" fmla="*/ 567 h 567"/>
                <a:gd name="T12" fmla="*/ 227 w 454"/>
                <a:gd name="T13" fmla="*/ 567 h 567"/>
                <a:gd name="T14" fmla="*/ 227 w 454"/>
                <a:gd name="T15" fmla="*/ 510 h 567"/>
                <a:gd name="T16" fmla="*/ 340 w 454"/>
                <a:gd name="T17" fmla="*/ 510 h 567"/>
                <a:gd name="T18" fmla="*/ 340 w 454"/>
                <a:gd name="T19" fmla="*/ 567 h 567"/>
                <a:gd name="T20" fmla="*/ 454 w 454"/>
                <a:gd name="T21" fmla="*/ 567 h 567"/>
                <a:gd name="T22" fmla="*/ 454 w 454"/>
                <a:gd name="T23" fmla="*/ 227 h 567"/>
                <a:gd name="T24" fmla="*/ 397 w 454"/>
                <a:gd name="T25" fmla="*/ 227 h 567"/>
                <a:gd name="T26" fmla="*/ 397 w 454"/>
                <a:gd name="T27" fmla="*/ 57 h 567"/>
                <a:gd name="T28" fmla="*/ 283 w 454"/>
                <a:gd name="T29" fmla="*/ 57 h 567"/>
                <a:gd name="T30" fmla="*/ 283 w 454"/>
                <a:gd name="T31" fmla="*/ 0 h 567"/>
                <a:gd name="T32" fmla="*/ 113 w 454"/>
                <a:gd name="T33" fmla="*/ 0 h 567"/>
                <a:gd name="T34" fmla="*/ 113 w 454"/>
                <a:gd name="T35" fmla="*/ 57 h 567"/>
                <a:gd name="T36" fmla="*/ 57 w 454"/>
                <a:gd name="T37" fmla="*/ 57 h 567"/>
                <a:gd name="T38" fmla="*/ 57 w 454"/>
                <a:gd name="T3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567">
                  <a:moveTo>
                    <a:pt x="57" y="113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5166" y="3704"/>
              <a:ext cx="454" cy="284"/>
            </a:xfrm>
            <a:custGeom>
              <a:avLst/>
              <a:gdLst>
                <a:gd name="T0" fmla="*/ 0 w 454"/>
                <a:gd name="T1" fmla="*/ 0 h 284"/>
                <a:gd name="T2" fmla="*/ 0 w 454"/>
                <a:gd name="T3" fmla="*/ 171 h 284"/>
                <a:gd name="T4" fmla="*/ 57 w 454"/>
                <a:gd name="T5" fmla="*/ 171 h 284"/>
                <a:gd name="T6" fmla="*/ 57 w 454"/>
                <a:gd name="T7" fmla="*/ 284 h 284"/>
                <a:gd name="T8" fmla="*/ 227 w 454"/>
                <a:gd name="T9" fmla="*/ 284 h 284"/>
                <a:gd name="T10" fmla="*/ 227 w 454"/>
                <a:gd name="T11" fmla="*/ 227 h 284"/>
                <a:gd name="T12" fmla="*/ 340 w 454"/>
                <a:gd name="T13" fmla="*/ 227 h 284"/>
                <a:gd name="T14" fmla="*/ 340 w 454"/>
                <a:gd name="T15" fmla="*/ 284 h 284"/>
                <a:gd name="T16" fmla="*/ 397 w 454"/>
                <a:gd name="T17" fmla="*/ 284 h 284"/>
                <a:gd name="T18" fmla="*/ 397 w 454"/>
                <a:gd name="T19" fmla="*/ 171 h 284"/>
                <a:gd name="T20" fmla="*/ 454 w 454"/>
                <a:gd name="T21" fmla="*/ 171 h 284"/>
                <a:gd name="T22" fmla="*/ 454 w 454"/>
                <a:gd name="T23" fmla="*/ 0 h 284"/>
                <a:gd name="T24" fmla="*/ 340 w 454"/>
                <a:gd name="T25" fmla="*/ 0 h 284"/>
                <a:gd name="T26" fmla="*/ 340 w 454"/>
                <a:gd name="T27" fmla="*/ 57 h 284"/>
                <a:gd name="T28" fmla="*/ 340 w 454"/>
                <a:gd name="T29" fmla="*/ 114 h 284"/>
                <a:gd name="T30" fmla="*/ 113 w 454"/>
                <a:gd name="T31" fmla="*/ 114 h 284"/>
                <a:gd name="T32" fmla="*/ 113 w 454"/>
                <a:gd name="T33" fmla="*/ 57 h 284"/>
                <a:gd name="T34" fmla="*/ 57 w 454"/>
                <a:gd name="T35" fmla="*/ 57 h 284"/>
                <a:gd name="T36" fmla="*/ 57 w 454"/>
                <a:gd name="T37" fmla="*/ 0 h 284"/>
                <a:gd name="T38" fmla="*/ 0 w 454"/>
                <a:gd name="T3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284">
                  <a:moveTo>
                    <a:pt x="0" y="0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454" y="17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883" y="3591"/>
              <a:ext cx="283" cy="227"/>
            </a:xfrm>
            <a:custGeom>
              <a:avLst/>
              <a:gdLst>
                <a:gd name="T0" fmla="*/ 0 w 283"/>
                <a:gd name="T1" fmla="*/ 57 h 227"/>
                <a:gd name="T2" fmla="*/ 0 w 283"/>
                <a:gd name="T3" fmla="*/ 227 h 227"/>
                <a:gd name="T4" fmla="*/ 283 w 283"/>
                <a:gd name="T5" fmla="*/ 227 h 227"/>
                <a:gd name="T6" fmla="*/ 283 w 283"/>
                <a:gd name="T7" fmla="*/ 113 h 227"/>
                <a:gd name="T8" fmla="*/ 226 w 283"/>
                <a:gd name="T9" fmla="*/ 113 h 227"/>
                <a:gd name="T10" fmla="*/ 226 w 283"/>
                <a:gd name="T11" fmla="*/ 0 h 227"/>
                <a:gd name="T12" fmla="*/ 56 w 283"/>
                <a:gd name="T13" fmla="*/ 0 h 227"/>
                <a:gd name="T14" fmla="*/ 56 w 283"/>
                <a:gd name="T15" fmla="*/ 57 h 227"/>
                <a:gd name="T16" fmla="*/ 0 w 283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227">
                  <a:moveTo>
                    <a:pt x="0" y="57"/>
                  </a:move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712" y="3704"/>
              <a:ext cx="567" cy="511"/>
            </a:xfrm>
            <a:custGeom>
              <a:avLst/>
              <a:gdLst>
                <a:gd name="T0" fmla="*/ 114 w 567"/>
                <a:gd name="T1" fmla="*/ 0 h 511"/>
                <a:gd name="T2" fmla="*/ 114 w 567"/>
                <a:gd name="T3" fmla="*/ 57 h 511"/>
                <a:gd name="T4" fmla="*/ 114 w 567"/>
                <a:gd name="T5" fmla="*/ 114 h 511"/>
                <a:gd name="T6" fmla="*/ 0 w 567"/>
                <a:gd name="T7" fmla="*/ 114 h 511"/>
                <a:gd name="T8" fmla="*/ 0 w 567"/>
                <a:gd name="T9" fmla="*/ 171 h 511"/>
                <a:gd name="T10" fmla="*/ 57 w 567"/>
                <a:gd name="T11" fmla="*/ 171 h 511"/>
                <a:gd name="T12" fmla="*/ 57 w 567"/>
                <a:gd name="T13" fmla="*/ 284 h 511"/>
                <a:gd name="T14" fmla="*/ 114 w 567"/>
                <a:gd name="T15" fmla="*/ 284 h 511"/>
                <a:gd name="T16" fmla="*/ 114 w 567"/>
                <a:gd name="T17" fmla="*/ 341 h 511"/>
                <a:gd name="T18" fmla="*/ 171 w 567"/>
                <a:gd name="T19" fmla="*/ 341 h 511"/>
                <a:gd name="T20" fmla="*/ 171 w 567"/>
                <a:gd name="T21" fmla="*/ 511 h 511"/>
                <a:gd name="T22" fmla="*/ 227 w 567"/>
                <a:gd name="T23" fmla="*/ 511 h 511"/>
                <a:gd name="T24" fmla="*/ 227 w 567"/>
                <a:gd name="T25" fmla="*/ 454 h 511"/>
                <a:gd name="T26" fmla="*/ 284 w 567"/>
                <a:gd name="T27" fmla="*/ 454 h 511"/>
                <a:gd name="T28" fmla="*/ 341 w 567"/>
                <a:gd name="T29" fmla="*/ 454 h 511"/>
                <a:gd name="T30" fmla="*/ 341 w 567"/>
                <a:gd name="T31" fmla="*/ 341 h 511"/>
                <a:gd name="T32" fmla="*/ 454 w 567"/>
                <a:gd name="T33" fmla="*/ 341 h 511"/>
                <a:gd name="T34" fmla="*/ 454 w 567"/>
                <a:gd name="T35" fmla="*/ 397 h 511"/>
                <a:gd name="T36" fmla="*/ 511 w 567"/>
                <a:gd name="T37" fmla="*/ 397 h 511"/>
                <a:gd name="T38" fmla="*/ 511 w 567"/>
                <a:gd name="T39" fmla="*/ 341 h 511"/>
                <a:gd name="T40" fmla="*/ 567 w 567"/>
                <a:gd name="T41" fmla="*/ 341 h 511"/>
                <a:gd name="T42" fmla="*/ 567 w 567"/>
                <a:gd name="T43" fmla="*/ 284 h 511"/>
                <a:gd name="T44" fmla="*/ 511 w 567"/>
                <a:gd name="T45" fmla="*/ 284 h 511"/>
                <a:gd name="T46" fmla="*/ 511 w 567"/>
                <a:gd name="T47" fmla="*/ 171 h 511"/>
                <a:gd name="T48" fmla="*/ 454 w 567"/>
                <a:gd name="T49" fmla="*/ 171 h 511"/>
                <a:gd name="T50" fmla="*/ 454 w 567"/>
                <a:gd name="T51" fmla="*/ 114 h 511"/>
                <a:gd name="T52" fmla="*/ 171 w 567"/>
                <a:gd name="T53" fmla="*/ 114 h 511"/>
                <a:gd name="T54" fmla="*/ 171 w 567"/>
                <a:gd name="T55" fmla="*/ 0 h 511"/>
                <a:gd name="T56" fmla="*/ 114 w 567"/>
                <a:gd name="T5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11">
                  <a:moveTo>
                    <a:pt x="114" y="0"/>
                  </a:move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171" y="341"/>
                  </a:lnTo>
                  <a:lnTo>
                    <a:pt x="17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4939" y="4045"/>
              <a:ext cx="284" cy="283"/>
            </a:xfrm>
            <a:custGeom>
              <a:avLst/>
              <a:gdLst>
                <a:gd name="T0" fmla="*/ 0 w 284"/>
                <a:gd name="T1" fmla="*/ 113 h 283"/>
                <a:gd name="T2" fmla="*/ 0 w 284"/>
                <a:gd name="T3" fmla="*/ 283 h 283"/>
                <a:gd name="T4" fmla="*/ 114 w 284"/>
                <a:gd name="T5" fmla="*/ 283 h 283"/>
                <a:gd name="T6" fmla="*/ 114 w 284"/>
                <a:gd name="T7" fmla="*/ 170 h 283"/>
                <a:gd name="T8" fmla="*/ 227 w 284"/>
                <a:gd name="T9" fmla="*/ 170 h 283"/>
                <a:gd name="T10" fmla="*/ 227 w 284"/>
                <a:gd name="T11" fmla="*/ 113 h 283"/>
                <a:gd name="T12" fmla="*/ 284 w 284"/>
                <a:gd name="T13" fmla="*/ 113 h 283"/>
                <a:gd name="T14" fmla="*/ 284 w 284"/>
                <a:gd name="T15" fmla="*/ 56 h 283"/>
                <a:gd name="T16" fmla="*/ 227 w 284"/>
                <a:gd name="T17" fmla="*/ 56 h 283"/>
                <a:gd name="T18" fmla="*/ 227 w 284"/>
                <a:gd name="T19" fmla="*/ 0 h 283"/>
                <a:gd name="T20" fmla="*/ 114 w 284"/>
                <a:gd name="T21" fmla="*/ 0 h 283"/>
                <a:gd name="T22" fmla="*/ 114 w 284"/>
                <a:gd name="T23" fmla="*/ 113 h 283"/>
                <a:gd name="T24" fmla="*/ 0 w 284"/>
                <a:gd name="T25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113"/>
                  </a:moveTo>
                  <a:lnTo>
                    <a:pt x="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053" y="3931"/>
              <a:ext cx="680" cy="624"/>
            </a:xfrm>
            <a:custGeom>
              <a:avLst/>
              <a:gdLst>
                <a:gd name="T0" fmla="*/ 0 w 680"/>
                <a:gd name="T1" fmla="*/ 284 h 624"/>
                <a:gd name="T2" fmla="*/ 113 w 680"/>
                <a:gd name="T3" fmla="*/ 284 h 624"/>
                <a:gd name="T4" fmla="*/ 113 w 680"/>
                <a:gd name="T5" fmla="*/ 227 h 624"/>
                <a:gd name="T6" fmla="*/ 170 w 680"/>
                <a:gd name="T7" fmla="*/ 227 h 624"/>
                <a:gd name="T8" fmla="*/ 170 w 680"/>
                <a:gd name="T9" fmla="*/ 114 h 624"/>
                <a:gd name="T10" fmla="*/ 226 w 680"/>
                <a:gd name="T11" fmla="*/ 114 h 624"/>
                <a:gd name="T12" fmla="*/ 226 w 680"/>
                <a:gd name="T13" fmla="*/ 57 h 624"/>
                <a:gd name="T14" fmla="*/ 340 w 680"/>
                <a:gd name="T15" fmla="*/ 57 h 624"/>
                <a:gd name="T16" fmla="*/ 340 w 680"/>
                <a:gd name="T17" fmla="*/ 0 h 624"/>
                <a:gd name="T18" fmla="*/ 453 w 680"/>
                <a:gd name="T19" fmla="*/ 0 h 624"/>
                <a:gd name="T20" fmla="*/ 453 w 680"/>
                <a:gd name="T21" fmla="*/ 57 h 624"/>
                <a:gd name="T22" fmla="*/ 510 w 680"/>
                <a:gd name="T23" fmla="*/ 57 h 624"/>
                <a:gd name="T24" fmla="*/ 510 w 680"/>
                <a:gd name="T25" fmla="*/ 114 h 624"/>
                <a:gd name="T26" fmla="*/ 623 w 680"/>
                <a:gd name="T27" fmla="*/ 114 h 624"/>
                <a:gd name="T28" fmla="*/ 623 w 680"/>
                <a:gd name="T29" fmla="*/ 227 h 624"/>
                <a:gd name="T30" fmla="*/ 680 w 680"/>
                <a:gd name="T31" fmla="*/ 227 h 624"/>
                <a:gd name="T32" fmla="*/ 680 w 680"/>
                <a:gd name="T33" fmla="*/ 284 h 624"/>
                <a:gd name="T34" fmla="*/ 623 w 680"/>
                <a:gd name="T35" fmla="*/ 284 h 624"/>
                <a:gd name="T36" fmla="*/ 623 w 680"/>
                <a:gd name="T37" fmla="*/ 397 h 624"/>
                <a:gd name="T38" fmla="*/ 567 w 680"/>
                <a:gd name="T39" fmla="*/ 397 h 624"/>
                <a:gd name="T40" fmla="*/ 510 w 680"/>
                <a:gd name="T41" fmla="*/ 397 h 624"/>
                <a:gd name="T42" fmla="*/ 510 w 680"/>
                <a:gd name="T43" fmla="*/ 624 h 624"/>
                <a:gd name="T44" fmla="*/ 397 w 680"/>
                <a:gd name="T45" fmla="*/ 624 h 624"/>
                <a:gd name="T46" fmla="*/ 397 w 680"/>
                <a:gd name="T47" fmla="*/ 454 h 624"/>
                <a:gd name="T48" fmla="*/ 226 w 680"/>
                <a:gd name="T49" fmla="*/ 454 h 624"/>
                <a:gd name="T50" fmla="*/ 226 w 680"/>
                <a:gd name="T51" fmla="*/ 397 h 624"/>
                <a:gd name="T52" fmla="*/ 0 w 680"/>
                <a:gd name="T53" fmla="*/ 397 h 624"/>
                <a:gd name="T54" fmla="*/ 0 w 680"/>
                <a:gd name="T55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0" y="284"/>
                  </a:moveTo>
                  <a:lnTo>
                    <a:pt x="113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23" y="114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226" y="454"/>
                  </a:lnTo>
                  <a:lnTo>
                    <a:pt x="226" y="397"/>
                  </a:lnTo>
                  <a:lnTo>
                    <a:pt x="0" y="397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7037" y="3308"/>
              <a:ext cx="624" cy="453"/>
            </a:xfrm>
            <a:custGeom>
              <a:avLst/>
              <a:gdLst>
                <a:gd name="T0" fmla="*/ 567 w 624"/>
                <a:gd name="T1" fmla="*/ 396 h 453"/>
                <a:gd name="T2" fmla="*/ 567 w 624"/>
                <a:gd name="T3" fmla="*/ 283 h 453"/>
                <a:gd name="T4" fmla="*/ 624 w 624"/>
                <a:gd name="T5" fmla="*/ 283 h 453"/>
                <a:gd name="T6" fmla="*/ 624 w 624"/>
                <a:gd name="T7" fmla="*/ 56 h 453"/>
                <a:gd name="T8" fmla="*/ 510 w 624"/>
                <a:gd name="T9" fmla="*/ 56 h 453"/>
                <a:gd name="T10" fmla="*/ 510 w 624"/>
                <a:gd name="T11" fmla="*/ 113 h 453"/>
                <a:gd name="T12" fmla="*/ 454 w 624"/>
                <a:gd name="T13" fmla="*/ 113 h 453"/>
                <a:gd name="T14" fmla="*/ 454 w 624"/>
                <a:gd name="T15" fmla="*/ 56 h 453"/>
                <a:gd name="T16" fmla="*/ 397 w 624"/>
                <a:gd name="T17" fmla="*/ 56 h 453"/>
                <a:gd name="T18" fmla="*/ 397 w 624"/>
                <a:gd name="T19" fmla="*/ 0 h 453"/>
                <a:gd name="T20" fmla="*/ 114 w 624"/>
                <a:gd name="T21" fmla="*/ 0 h 453"/>
                <a:gd name="T22" fmla="*/ 114 w 624"/>
                <a:gd name="T23" fmla="*/ 170 h 453"/>
                <a:gd name="T24" fmla="*/ 57 w 624"/>
                <a:gd name="T25" fmla="*/ 170 h 453"/>
                <a:gd name="T26" fmla="*/ 57 w 624"/>
                <a:gd name="T27" fmla="*/ 283 h 453"/>
                <a:gd name="T28" fmla="*/ 0 w 624"/>
                <a:gd name="T29" fmla="*/ 283 h 453"/>
                <a:gd name="T30" fmla="*/ 0 w 624"/>
                <a:gd name="T31" fmla="*/ 453 h 453"/>
                <a:gd name="T32" fmla="*/ 57 w 624"/>
                <a:gd name="T33" fmla="*/ 453 h 453"/>
                <a:gd name="T34" fmla="*/ 57 w 624"/>
                <a:gd name="T35" fmla="*/ 396 h 453"/>
                <a:gd name="T36" fmla="*/ 567 w 624"/>
                <a:gd name="T37" fmla="*/ 39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4" h="453">
                  <a:moveTo>
                    <a:pt x="567" y="396"/>
                  </a:moveTo>
                  <a:lnTo>
                    <a:pt x="567" y="283"/>
                  </a:lnTo>
                  <a:lnTo>
                    <a:pt x="624" y="283"/>
                  </a:lnTo>
                  <a:lnTo>
                    <a:pt x="62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567" y="3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279" y="2400"/>
              <a:ext cx="567" cy="681"/>
            </a:xfrm>
            <a:custGeom>
              <a:avLst/>
              <a:gdLst>
                <a:gd name="T0" fmla="*/ 341 w 567"/>
                <a:gd name="T1" fmla="*/ 57 h 681"/>
                <a:gd name="T2" fmla="*/ 454 w 567"/>
                <a:gd name="T3" fmla="*/ 57 h 681"/>
                <a:gd name="T4" fmla="*/ 454 w 567"/>
                <a:gd name="T5" fmla="*/ 0 h 681"/>
                <a:gd name="T6" fmla="*/ 567 w 567"/>
                <a:gd name="T7" fmla="*/ 0 h 681"/>
                <a:gd name="T8" fmla="*/ 567 w 567"/>
                <a:gd name="T9" fmla="*/ 170 h 681"/>
                <a:gd name="T10" fmla="*/ 511 w 567"/>
                <a:gd name="T11" fmla="*/ 170 h 681"/>
                <a:gd name="T12" fmla="*/ 511 w 567"/>
                <a:gd name="T13" fmla="*/ 227 h 681"/>
                <a:gd name="T14" fmla="*/ 397 w 567"/>
                <a:gd name="T15" fmla="*/ 227 h 681"/>
                <a:gd name="T16" fmla="*/ 397 w 567"/>
                <a:gd name="T17" fmla="*/ 397 h 681"/>
                <a:gd name="T18" fmla="*/ 341 w 567"/>
                <a:gd name="T19" fmla="*/ 397 h 681"/>
                <a:gd name="T20" fmla="*/ 341 w 567"/>
                <a:gd name="T21" fmla="*/ 567 h 681"/>
                <a:gd name="T22" fmla="*/ 397 w 567"/>
                <a:gd name="T23" fmla="*/ 567 h 681"/>
                <a:gd name="T24" fmla="*/ 397 w 567"/>
                <a:gd name="T25" fmla="*/ 624 h 681"/>
                <a:gd name="T26" fmla="*/ 284 w 567"/>
                <a:gd name="T27" fmla="*/ 624 h 681"/>
                <a:gd name="T28" fmla="*/ 284 w 567"/>
                <a:gd name="T29" fmla="*/ 681 h 681"/>
                <a:gd name="T30" fmla="*/ 227 w 567"/>
                <a:gd name="T31" fmla="*/ 681 h 681"/>
                <a:gd name="T32" fmla="*/ 227 w 567"/>
                <a:gd name="T33" fmla="*/ 624 h 681"/>
                <a:gd name="T34" fmla="*/ 57 w 567"/>
                <a:gd name="T35" fmla="*/ 624 h 681"/>
                <a:gd name="T36" fmla="*/ 57 w 567"/>
                <a:gd name="T37" fmla="*/ 567 h 681"/>
                <a:gd name="T38" fmla="*/ 114 w 567"/>
                <a:gd name="T39" fmla="*/ 567 h 681"/>
                <a:gd name="T40" fmla="*/ 114 w 567"/>
                <a:gd name="T41" fmla="*/ 511 h 681"/>
                <a:gd name="T42" fmla="*/ 0 w 567"/>
                <a:gd name="T43" fmla="*/ 511 h 681"/>
                <a:gd name="T44" fmla="*/ 0 w 567"/>
                <a:gd name="T45" fmla="*/ 397 h 681"/>
                <a:gd name="T46" fmla="*/ 114 w 567"/>
                <a:gd name="T47" fmla="*/ 397 h 681"/>
                <a:gd name="T48" fmla="*/ 114 w 567"/>
                <a:gd name="T49" fmla="*/ 340 h 681"/>
                <a:gd name="T50" fmla="*/ 171 w 567"/>
                <a:gd name="T51" fmla="*/ 340 h 681"/>
                <a:gd name="T52" fmla="*/ 171 w 567"/>
                <a:gd name="T53" fmla="*/ 227 h 681"/>
                <a:gd name="T54" fmla="*/ 227 w 567"/>
                <a:gd name="T55" fmla="*/ 227 h 681"/>
                <a:gd name="T56" fmla="*/ 227 w 567"/>
                <a:gd name="T57" fmla="*/ 114 h 681"/>
                <a:gd name="T58" fmla="*/ 341 w 567"/>
                <a:gd name="T59" fmla="*/ 114 h 681"/>
                <a:gd name="T60" fmla="*/ 341 w 567"/>
                <a:gd name="T61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81">
                  <a:moveTo>
                    <a:pt x="341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0 h 340"/>
                <a:gd name="T2" fmla="*/ 0 w 397"/>
                <a:gd name="T3" fmla="*/ 0 h 340"/>
                <a:gd name="T4" fmla="*/ 0 w 397"/>
                <a:gd name="T5" fmla="*/ 57 h 340"/>
                <a:gd name="T6" fmla="*/ 57 w 397"/>
                <a:gd name="T7" fmla="*/ 57 h 340"/>
                <a:gd name="T8" fmla="*/ 57 w 397"/>
                <a:gd name="T9" fmla="*/ 113 h 340"/>
                <a:gd name="T10" fmla="*/ 170 w 397"/>
                <a:gd name="T11" fmla="*/ 113 h 340"/>
                <a:gd name="T12" fmla="*/ 170 w 397"/>
                <a:gd name="T13" fmla="*/ 283 h 340"/>
                <a:gd name="T14" fmla="*/ 227 w 397"/>
                <a:gd name="T15" fmla="*/ 283 h 340"/>
                <a:gd name="T16" fmla="*/ 227 w 397"/>
                <a:gd name="T17" fmla="*/ 340 h 340"/>
                <a:gd name="T18" fmla="*/ 397 w 397"/>
                <a:gd name="T19" fmla="*/ 340 h 340"/>
                <a:gd name="T20" fmla="*/ 397 w 397"/>
                <a:gd name="T21" fmla="*/ 227 h 340"/>
                <a:gd name="T22" fmla="*/ 341 w 397"/>
                <a:gd name="T23" fmla="*/ 227 h 340"/>
                <a:gd name="T24" fmla="*/ 341 w 397"/>
                <a:gd name="T25" fmla="*/ 57 h 340"/>
                <a:gd name="T26" fmla="*/ 284 w 397"/>
                <a:gd name="T27" fmla="*/ 57 h 340"/>
                <a:gd name="T28" fmla="*/ 284 w 397"/>
                <a:gd name="T29" fmla="*/ 0 h 340"/>
                <a:gd name="T30" fmla="*/ 227 w 39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4032" y="3648"/>
              <a:ext cx="1191" cy="1247"/>
            </a:xfrm>
            <a:custGeom>
              <a:avLst/>
              <a:gdLst>
                <a:gd name="T0" fmla="*/ 1191 w 1191"/>
                <a:gd name="T1" fmla="*/ 680 h 1247"/>
                <a:gd name="T2" fmla="*/ 737 w 1191"/>
                <a:gd name="T3" fmla="*/ 680 h 1247"/>
                <a:gd name="T4" fmla="*/ 737 w 1191"/>
                <a:gd name="T5" fmla="*/ 623 h 1247"/>
                <a:gd name="T6" fmla="*/ 680 w 1191"/>
                <a:gd name="T7" fmla="*/ 623 h 1247"/>
                <a:gd name="T8" fmla="*/ 680 w 1191"/>
                <a:gd name="T9" fmla="*/ 453 h 1247"/>
                <a:gd name="T10" fmla="*/ 567 w 1191"/>
                <a:gd name="T11" fmla="*/ 453 h 1247"/>
                <a:gd name="T12" fmla="*/ 567 w 1191"/>
                <a:gd name="T13" fmla="*/ 397 h 1247"/>
                <a:gd name="T14" fmla="*/ 510 w 1191"/>
                <a:gd name="T15" fmla="*/ 397 h 1247"/>
                <a:gd name="T16" fmla="*/ 510 w 1191"/>
                <a:gd name="T17" fmla="*/ 340 h 1247"/>
                <a:gd name="T18" fmla="*/ 737 w 1191"/>
                <a:gd name="T19" fmla="*/ 340 h 1247"/>
                <a:gd name="T20" fmla="*/ 737 w 1191"/>
                <a:gd name="T21" fmla="*/ 227 h 1247"/>
                <a:gd name="T22" fmla="*/ 680 w 1191"/>
                <a:gd name="T23" fmla="*/ 227 h 1247"/>
                <a:gd name="T24" fmla="*/ 680 w 1191"/>
                <a:gd name="T25" fmla="*/ 170 h 1247"/>
                <a:gd name="T26" fmla="*/ 454 w 1191"/>
                <a:gd name="T27" fmla="*/ 170 h 1247"/>
                <a:gd name="T28" fmla="*/ 454 w 1191"/>
                <a:gd name="T29" fmla="*/ 113 h 1247"/>
                <a:gd name="T30" fmla="*/ 340 w 1191"/>
                <a:gd name="T31" fmla="*/ 113 h 1247"/>
                <a:gd name="T32" fmla="*/ 340 w 1191"/>
                <a:gd name="T33" fmla="*/ 56 h 1247"/>
                <a:gd name="T34" fmla="*/ 113 w 1191"/>
                <a:gd name="T35" fmla="*/ 56 h 1247"/>
                <a:gd name="T36" fmla="*/ 113 w 1191"/>
                <a:gd name="T37" fmla="*/ 0 h 1247"/>
                <a:gd name="T38" fmla="*/ 0 w 1191"/>
                <a:gd name="T39" fmla="*/ 0 h 1247"/>
                <a:gd name="T40" fmla="*/ 0 w 1191"/>
                <a:gd name="T41" fmla="*/ 170 h 1247"/>
                <a:gd name="T42" fmla="*/ 57 w 1191"/>
                <a:gd name="T43" fmla="*/ 170 h 1247"/>
                <a:gd name="T44" fmla="*/ 113 w 1191"/>
                <a:gd name="T45" fmla="*/ 170 h 1247"/>
                <a:gd name="T46" fmla="*/ 113 w 1191"/>
                <a:gd name="T47" fmla="*/ 283 h 1247"/>
                <a:gd name="T48" fmla="*/ 227 w 1191"/>
                <a:gd name="T49" fmla="*/ 283 h 1247"/>
                <a:gd name="T50" fmla="*/ 227 w 1191"/>
                <a:gd name="T51" fmla="*/ 340 h 1247"/>
                <a:gd name="T52" fmla="*/ 284 w 1191"/>
                <a:gd name="T53" fmla="*/ 340 h 1247"/>
                <a:gd name="T54" fmla="*/ 284 w 1191"/>
                <a:gd name="T55" fmla="*/ 397 h 1247"/>
                <a:gd name="T56" fmla="*/ 340 w 1191"/>
                <a:gd name="T57" fmla="*/ 397 h 1247"/>
                <a:gd name="T58" fmla="*/ 340 w 1191"/>
                <a:gd name="T59" fmla="*/ 453 h 1247"/>
                <a:gd name="T60" fmla="*/ 397 w 1191"/>
                <a:gd name="T61" fmla="*/ 453 h 1247"/>
                <a:gd name="T62" fmla="*/ 397 w 1191"/>
                <a:gd name="T63" fmla="*/ 623 h 1247"/>
                <a:gd name="T64" fmla="*/ 284 w 1191"/>
                <a:gd name="T65" fmla="*/ 623 h 1247"/>
                <a:gd name="T66" fmla="*/ 284 w 1191"/>
                <a:gd name="T67" fmla="*/ 737 h 1247"/>
                <a:gd name="T68" fmla="*/ 227 w 1191"/>
                <a:gd name="T69" fmla="*/ 737 h 1247"/>
                <a:gd name="T70" fmla="*/ 227 w 1191"/>
                <a:gd name="T71" fmla="*/ 794 h 1247"/>
                <a:gd name="T72" fmla="*/ 113 w 1191"/>
                <a:gd name="T73" fmla="*/ 794 h 1247"/>
                <a:gd name="T74" fmla="*/ 113 w 1191"/>
                <a:gd name="T75" fmla="*/ 850 h 1247"/>
                <a:gd name="T76" fmla="*/ 227 w 1191"/>
                <a:gd name="T77" fmla="*/ 850 h 1247"/>
                <a:gd name="T78" fmla="*/ 227 w 1191"/>
                <a:gd name="T79" fmla="*/ 907 h 1247"/>
                <a:gd name="T80" fmla="*/ 284 w 1191"/>
                <a:gd name="T81" fmla="*/ 907 h 1247"/>
                <a:gd name="T82" fmla="*/ 284 w 1191"/>
                <a:gd name="T83" fmla="*/ 964 h 1247"/>
                <a:gd name="T84" fmla="*/ 340 w 1191"/>
                <a:gd name="T85" fmla="*/ 964 h 1247"/>
                <a:gd name="T86" fmla="*/ 340 w 1191"/>
                <a:gd name="T87" fmla="*/ 1190 h 1247"/>
                <a:gd name="T88" fmla="*/ 567 w 1191"/>
                <a:gd name="T89" fmla="*/ 1190 h 1247"/>
                <a:gd name="T90" fmla="*/ 567 w 1191"/>
                <a:gd name="T91" fmla="*/ 1247 h 1247"/>
                <a:gd name="T92" fmla="*/ 624 w 1191"/>
                <a:gd name="T93" fmla="*/ 1247 h 1247"/>
                <a:gd name="T94" fmla="*/ 624 w 1191"/>
                <a:gd name="T95" fmla="*/ 1190 h 1247"/>
                <a:gd name="T96" fmla="*/ 794 w 1191"/>
                <a:gd name="T97" fmla="*/ 1190 h 1247"/>
                <a:gd name="T98" fmla="*/ 794 w 1191"/>
                <a:gd name="T99" fmla="*/ 1134 h 1247"/>
                <a:gd name="T100" fmla="*/ 851 w 1191"/>
                <a:gd name="T101" fmla="*/ 1134 h 1247"/>
                <a:gd name="T102" fmla="*/ 851 w 1191"/>
                <a:gd name="T103" fmla="*/ 1020 h 1247"/>
                <a:gd name="T104" fmla="*/ 964 w 1191"/>
                <a:gd name="T105" fmla="*/ 1020 h 1247"/>
                <a:gd name="T106" fmla="*/ 964 w 1191"/>
                <a:gd name="T107" fmla="*/ 907 h 1247"/>
                <a:gd name="T108" fmla="*/ 1077 w 1191"/>
                <a:gd name="T109" fmla="*/ 907 h 1247"/>
                <a:gd name="T110" fmla="*/ 1077 w 1191"/>
                <a:gd name="T111" fmla="*/ 794 h 1247"/>
                <a:gd name="T112" fmla="*/ 1134 w 1191"/>
                <a:gd name="T113" fmla="*/ 794 h 1247"/>
                <a:gd name="T114" fmla="*/ 1134 w 1191"/>
                <a:gd name="T115" fmla="*/ 737 h 1247"/>
                <a:gd name="T116" fmla="*/ 1191 w 1191"/>
                <a:gd name="T117" fmla="*/ 737 h 1247"/>
                <a:gd name="T118" fmla="*/ 1191 w 1191"/>
                <a:gd name="T119" fmla="*/ 68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1" h="1247">
                  <a:moveTo>
                    <a:pt x="1191" y="680"/>
                  </a:moveTo>
                  <a:lnTo>
                    <a:pt x="737" y="680"/>
                  </a:lnTo>
                  <a:lnTo>
                    <a:pt x="737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623"/>
                  </a:lnTo>
                  <a:lnTo>
                    <a:pt x="284" y="623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1190"/>
                  </a:lnTo>
                  <a:lnTo>
                    <a:pt x="567" y="1190"/>
                  </a:lnTo>
                  <a:lnTo>
                    <a:pt x="567" y="1247"/>
                  </a:lnTo>
                  <a:lnTo>
                    <a:pt x="624" y="1247"/>
                  </a:lnTo>
                  <a:lnTo>
                    <a:pt x="624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020"/>
                  </a:lnTo>
                  <a:lnTo>
                    <a:pt x="964" y="1020"/>
                  </a:lnTo>
                  <a:lnTo>
                    <a:pt x="964" y="907"/>
                  </a:lnTo>
                  <a:lnTo>
                    <a:pt x="1077" y="907"/>
                  </a:lnTo>
                  <a:lnTo>
                    <a:pt x="1077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3465" y="3704"/>
              <a:ext cx="964" cy="738"/>
            </a:xfrm>
            <a:custGeom>
              <a:avLst/>
              <a:gdLst>
                <a:gd name="T0" fmla="*/ 794 w 964"/>
                <a:gd name="T1" fmla="*/ 738 h 738"/>
                <a:gd name="T2" fmla="*/ 624 w 964"/>
                <a:gd name="T3" fmla="*/ 738 h 738"/>
                <a:gd name="T4" fmla="*/ 624 w 964"/>
                <a:gd name="T5" fmla="*/ 681 h 738"/>
                <a:gd name="T6" fmla="*/ 567 w 964"/>
                <a:gd name="T7" fmla="*/ 681 h 738"/>
                <a:gd name="T8" fmla="*/ 510 w 964"/>
                <a:gd name="T9" fmla="*/ 681 h 738"/>
                <a:gd name="T10" fmla="*/ 510 w 964"/>
                <a:gd name="T11" fmla="*/ 624 h 738"/>
                <a:gd name="T12" fmla="*/ 397 w 964"/>
                <a:gd name="T13" fmla="*/ 624 h 738"/>
                <a:gd name="T14" fmla="*/ 397 w 964"/>
                <a:gd name="T15" fmla="*/ 567 h 738"/>
                <a:gd name="T16" fmla="*/ 227 w 964"/>
                <a:gd name="T17" fmla="*/ 567 h 738"/>
                <a:gd name="T18" fmla="*/ 227 w 964"/>
                <a:gd name="T19" fmla="*/ 511 h 738"/>
                <a:gd name="T20" fmla="*/ 57 w 964"/>
                <a:gd name="T21" fmla="*/ 511 h 738"/>
                <a:gd name="T22" fmla="*/ 57 w 964"/>
                <a:gd name="T23" fmla="*/ 454 h 738"/>
                <a:gd name="T24" fmla="*/ 0 w 964"/>
                <a:gd name="T25" fmla="*/ 454 h 738"/>
                <a:gd name="T26" fmla="*/ 0 w 964"/>
                <a:gd name="T27" fmla="*/ 284 h 738"/>
                <a:gd name="T28" fmla="*/ 57 w 964"/>
                <a:gd name="T29" fmla="*/ 284 h 738"/>
                <a:gd name="T30" fmla="*/ 57 w 964"/>
                <a:gd name="T31" fmla="*/ 227 h 738"/>
                <a:gd name="T32" fmla="*/ 340 w 964"/>
                <a:gd name="T33" fmla="*/ 227 h 738"/>
                <a:gd name="T34" fmla="*/ 340 w 964"/>
                <a:gd name="T35" fmla="*/ 171 h 738"/>
                <a:gd name="T36" fmla="*/ 454 w 964"/>
                <a:gd name="T37" fmla="*/ 171 h 738"/>
                <a:gd name="T38" fmla="*/ 454 w 964"/>
                <a:gd name="T39" fmla="*/ 57 h 738"/>
                <a:gd name="T40" fmla="*/ 510 w 964"/>
                <a:gd name="T41" fmla="*/ 57 h 738"/>
                <a:gd name="T42" fmla="*/ 510 w 964"/>
                <a:gd name="T43" fmla="*/ 0 h 738"/>
                <a:gd name="T44" fmla="*/ 567 w 964"/>
                <a:gd name="T45" fmla="*/ 0 h 738"/>
                <a:gd name="T46" fmla="*/ 567 w 964"/>
                <a:gd name="T47" fmla="*/ 114 h 738"/>
                <a:gd name="T48" fmla="*/ 680 w 964"/>
                <a:gd name="T49" fmla="*/ 114 h 738"/>
                <a:gd name="T50" fmla="*/ 680 w 964"/>
                <a:gd name="T51" fmla="*/ 227 h 738"/>
                <a:gd name="T52" fmla="*/ 794 w 964"/>
                <a:gd name="T53" fmla="*/ 227 h 738"/>
                <a:gd name="T54" fmla="*/ 794 w 964"/>
                <a:gd name="T55" fmla="*/ 284 h 738"/>
                <a:gd name="T56" fmla="*/ 851 w 964"/>
                <a:gd name="T57" fmla="*/ 284 h 738"/>
                <a:gd name="T58" fmla="*/ 851 w 964"/>
                <a:gd name="T59" fmla="*/ 341 h 738"/>
                <a:gd name="T60" fmla="*/ 907 w 964"/>
                <a:gd name="T61" fmla="*/ 341 h 738"/>
                <a:gd name="T62" fmla="*/ 907 w 964"/>
                <a:gd name="T63" fmla="*/ 397 h 738"/>
                <a:gd name="T64" fmla="*/ 964 w 964"/>
                <a:gd name="T65" fmla="*/ 397 h 738"/>
                <a:gd name="T66" fmla="*/ 964 w 964"/>
                <a:gd name="T67" fmla="*/ 567 h 738"/>
                <a:gd name="T68" fmla="*/ 851 w 964"/>
                <a:gd name="T69" fmla="*/ 567 h 738"/>
                <a:gd name="T70" fmla="*/ 851 w 964"/>
                <a:gd name="T71" fmla="*/ 681 h 738"/>
                <a:gd name="T72" fmla="*/ 794 w 964"/>
                <a:gd name="T73" fmla="*/ 681 h 738"/>
                <a:gd name="T74" fmla="*/ 794 w 964"/>
                <a:gd name="T7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738">
                  <a:moveTo>
                    <a:pt x="794" y="738"/>
                  </a:moveTo>
                  <a:lnTo>
                    <a:pt x="624" y="738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340" y="227"/>
                  </a:lnTo>
                  <a:lnTo>
                    <a:pt x="340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567"/>
                  </a:lnTo>
                  <a:lnTo>
                    <a:pt x="851" y="567"/>
                  </a:lnTo>
                  <a:lnTo>
                    <a:pt x="851" y="681"/>
                  </a:lnTo>
                  <a:lnTo>
                    <a:pt x="794" y="681"/>
                  </a:lnTo>
                  <a:lnTo>
                    <a:pt x="794" y="7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396 w 567"/>
                <a:gd name="T3" fmla="*/ 0 h 397"/>
                <a:gd name="T4" fmla="*/ 396 w 567"/>
                <a:gd name="T5" fmla="*/ 57 h 397"/>
                <a:gd name="T6" fmla="*/ 170 w 567"/>
                <a:gd name="T7" fmla="*/ 57 h 397"/>
                <a:gd name="T8" fmla="*/ 170 w 567"/>
                <a:gd name="T9" fmla="*/ 113 h 397"/>
                <a:gd name="T10" fmla="*/ 56 w 567"/>
                <a:gd name="T11" fmla="*/ 113 h 397"/>
                <a:gd name="T12" fmla="*/ 56 w 567"/>
                <a:gd name="T13" fmla="*/ 170 h 397"/>
                <a:gd name="T14" fmla="*/ 0 w 567"/>
                <a:gd name="T15" fmla="*/ 170 h 397"/>
                <a:gd name="T16" fmla="*/ 0 w 567"/>
                <a:gd name="T17" fmla="*/ 227 h 397"/>
                <a:gd name="T18" fmla="*/ 113 w 567"/>
                <a:gd name="T19" fmla="*/ 227 h 397"/>
                <a:gd name="T20" fmla="*/ 113 w 567"/>
                <a:gd name="T21" fmla="*/ 283 h 397"/>
                <a:gd name="T22" fmla="*/ 226 w 567"/>
                <a:gd name="T23" fmla="*/ 283 h 397"/>
                <a:gd name="T24" fmla="*/ 226 w 567"/>
                <a:gd name="T25" fmla="*/ 340 h 397"/>
                <a:gd name="T26" fmla="*/ 340 w 567"/>
                <a:gd name="T27" fmla="*/ 340 h 397"/>
                <a:gd name="T28" fmla="*/ 340 w 567"/>
                <a:gd name="T29" fmla="*/ 397 h 397"/>
                <a:gd name="T30" fmla="*/ 453 w 567"/>
                <a:gd name="T31" fmla="*/ 397 h 397"/>
                <a:gd name="T32" fmla="*/ 453 w 567"/>
                <a:gd name="T33" fmla="*/ 340 h 397"/>
                <a:gd name="T34" fmla="*/ 396 w 567"/>
                <a:gd name="T35" fmla="*/ 340 h 397"/>
                <a:gd name="T36" fmla="*/ 396 w 567"/>
                <a:gd name="T37" fmla="*/ 227 h 397"/>
                <a:gd name="T38" fmla="*/ 453 w 567"/>
                <a:gd name="T39" fmla="*/ 227 h 397"/>
                <a:gd name="T40" fmla="*/ 453 w 567"/>
                <a:gd name="T41" fmla="*/ 113 h 397"/>
                <a:gd name="T42" fmla="*/ 567 w 567"/>
                <a:gd name="T43" fmla="*/ 113 h 397"/>
                <a:gd name="T44" fmla="*/ 567 w 567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396" y="0"/>
                  </a:lnTo>
                  <a:lnTo>
                    <a:pt x="396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6" y="340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3068" y="2003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227 h 227"/>
                <a:gd name="T6" fmla="*/ 170 w 170"/>
                <a:gd name="T7" fmla="*/ 227 h 227"/>
                <a:gd name="T8" fmla="*/ 170 w 17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2501" y="1777"/>
              <a:ext cx="624" cy="623"/>
            </a:xfrm>
            <a:custGeom>
              <a:avLst/>
              <a:gdLst>
                <a:gd name="T0" fmla="*/ 284 w 624"/>
                <a:gd name="T1" fmla="*/ 0 h 623"/>
                <a:gd name="T2" fmla="*/ 284 w 624"/>
                <a:gd name="T3" fmla="*/ 226 h 623"/>
                <a:gd name="T4" fmla="*/ 0 w 624"/>
                <a:gd name="T5" fmla="*/ 226 h 623"/>
                <a:gd name="T6" fmla="*/ 0 w 624"/>
                <a:gd name="T7" fmla="*/ 283 h 623"/>
                <a:gd name="T8" fmla="*/ 57 w 624"/>
                <a:gd name="T9" fmla="*/ 283 h 623"/>
                <a:gd name="T10" fmla="*/ 57 w 624"/>
                <a:gd name="T11" fmla="*/ 340 h 623"/>
                <a:gd name="T12" fmla="*/ 113 w 624"/>
                <a:gd name="T13" fmla="*/ 340 h 623"/>
                <a:gd name="T14" fmla="*/ 113 w 624"/>
                <a:gd name="T15" fmla="*/ 453 h 623"/>
                <a:gd name="T16" fmla="*/ 170 w 624"/>
                <a:gd name="T17" fmla="*/ 453 h 623"/>
                <a:gd name="T18" fmla="*/ 170 w 624"/>
                <a:gd name="T19" fmla="*/ 510 h 623"/>
                <a:gd name="T20" fmla="*/ 227 w 624"/>
                <a:gd name="T21" fmla="*/ 510 h 623"/>
                <a:gd name="T22" fmla="*/ 227 w 624"/>
                <a:gd name="T23" fmla="*/ 623 h 623"/>
                <a:gd name="T24" fmla="*/ 284 w 624"/>
                <a:gd name="T25" fmla="*/ 623 h 623"/>
                <a:gd name="T26" fmla="*/ 284 w 624"/>
                <a:gd name="T27" fmla="*/ 567 h 623"/>
                <a:gd name="T28" fmla="*/ 510 w 624"/>
                <a:gd name="T29" fmla="*/ 567 h 623"/>
                <a:gd name="T30" fmla="*/ 510 w 624"/>
                <a:gd name="T31" fmla="*/ 510 h 623"/>
                <a:gd name="T32" fmla="*/ 624 w 624"/>
                <a:gd name="T33" fmla="*/ 510 h 623"/>
                <a:gd name="T34" fmla="*/ 624 w 624"/>
                <a:gd name="T35" fmla="*/ 453 h 623"/>
                <a:gd name="T36" fmla="*/ 567 w 624"/>
                <a:gd name="T37" fmla="*/ 453 h 623"/>
                <a:gd name="T38" fmla="*/ 567 w 624"/>
                <a:gd name="T39" fmla="*/ 226 h 623"/>
                <a:gd name="T40" fmla="*/ 510 w 624"/>
                <a:gd name="T41" fmla="*/ 226 h 623"/>
                <a:gd name="T42" fmla="*/ 510 w 624"/>
                <a:gd name="T43" fmla="*/ 170 h 623"/>
                <a:gd name="T44" fmla="*/ 397 w 624"/>
                <a:gd name="T45" fmla="*/ 170 h 623"/>
                <a:gd name="T46" fmla="*/ 397 w 624"/>
                <a:gd name="T47" fmla="*/ 113 h 623"/>
                <a:gd name="T48" fmla="*/ 340 w 624"/>
                <a:gd name="T49" fmla="*/ 113 h 623"/>
                <a:gd name="T50" fmla="*/ 340 w 624"/>
                <a:gd name="T51" fmla="*/ 56 h 623"/>
                <a:gd name="T52" fmla="*/ 397 w 624"/>
                <a:gd name="T53" fmla="*/ 56 h 623"/>
                <a:gd name="T54" fmla="*/ 397 w 624"/>
                <a:gd name="T55" fmla="*/ 0 h 623"/>
                <a:gd name="T56" fmla="*/ 284 w 624"/>
                <a:gd name="T5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23">
                  <a:moveTo>
                    <a:pt x="284" y="0"/>
                  </a:moveTo>
                  <a:lnTo>
                    <a:pt x="284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2501" y="2344"/>
              <a:ext cx="794" cy="1190"/>
            </a:xfrm>
            <a:custGeom>
              <a:avLst/>
              <a:gdLst>
                <a:gd name="T0" fmla="*/ 510 w 794"/>
                <a:gd name="T1" fmla="*/ 0 h 1190"/>
                <a:gd name="T2" fmla="*/ 284 w 794"/>
                <a:gd name="T3" fmla="*/ 0 h 1190"/>
                <a:gd name="T4" fmla="*/ 284 w 794"/>
                <a:gd name="T5" fmla="*/ 56 h 1190"/>
                <a:gd name="T6" fmla="*/ 170 w 794"/>
                <a:gd name="T7" fmla="*/ 56 h 1190"/>
                <a:gd name="T8" fmla="*/ 170 w 794"/>
                <a:gd name="T9" fmla="*/ 113 h 1190"/>
                <a:gd name="T10" fmla="*/ 227 w 794"/>
                <a:gd name="T11" fmla="*/ 113 h 1190"/>
                <a:gd name="T12" fmla="*/ 227 w 794"/>
                <a:gd name="T13" fmla="*/ 226 h 1190"/>
                <a:gd name="T14" fmla="*/ 170 w 794"/>
                <a:gd name="T15" fmla="*/ 226 h 1190"/>
                <a:gd name="T16" fmla="*/ 170 w 794"/>
                <a:gd name="T17" fmla="*/ 283 h 1190"/>
                <a:gd name="T18" fmla="*/ 113 w 794"/>
                <a:gd name="T19" fmla="*/ 283 h 1190"/>
                <a:gd name="T20" fmla="*/ 113 w 794"/>
                <a:gd name="T21" fmla="*/ 453 h 1190"/>
                <a:gd name="T22" fmla="*/ 170 w 794"/>
                <a:gd name="T23" fmla="*/ 453 h 1190"/>
                <a:gd name="T24" fmla="*/ 170 w 794"/>
                <a:gd name="T25" fmla="*/ 623 h 1190"/>
                <a:gd name="T26" fmla="*/ 113 w 794"/>
                <a:gd name="T27" fmla="*/ 623 h 1190"/>
                <a:gd name="T28" fmla="*/ 113 w 794"/>
                <a:gd name="T29" fmla="*/ 793 h 1190"/>
                <a:gd name="T30" fmla="*/ 0 w 794"/>
                <a:gd name="T31" fmla="*/ 793 h 1190"/>
                <a:gd name="T32" fmla="*/ 0 w 794"/>
                <a:gd name="T33" fmla="*/ 907 h 1190"/>
                <a:gd name="T34" fmla="*/ 57 w 794"/>
                <a:gd name="T35" fmla="*/ 907 h 1190"/>
                <a:gd name="T36" fmla="*/ 57 w 794"/>
                <a:gd name="T37" fmla="*/ 1020 h 1190"/>
                <a:gd name="T38" fmla="*/ 113 w 794"/>
                <a:gd name="T39" fmla="*/ 1020 h 1190"/>
                <a:gd name="T40" fmla="*/ 113 w 794"/>
                <a:gd name="T41" fmla="*/ 1134 h 1190"/>
                <a:gd name="T42" fmla="*/ 170 w 794"/>
                <a:gd name="T43" fmla="*/ 1134 h 1190"/>
                <a:gd name="T44" fmla="*/ 170 w 794"/>
                <a:gd name="T45" fmla="*/ 1190 h 1190"/>
                <a:gd name="T46" fmla="*/ 284 w 794"/>
                <a:gd name="T47" fmla="*/ 1190 h 1190"/>
                <a:gd name="T48" fmla="*/ 284 w 794"/>
                <a:gd name="T49" fmla="*/ 1077 h 1190"/>
                <a:gd name="T50" fmla="*/ 397 w 794"/>
                <a:gd name="T51" fmla="*/ 1077 h 1190"/>
                <a:gd name="T52" fmla="*/ 397 w 794"/>
                <a:gd name="T53" fmla="*/ 1020 h 1190"/>
                <a:gd name="T54" fmla="*/ 454 w 794"/>
                <a:gd name="T55" fmla="*/ 1020 h 1190"/>
                <a:gd name="T56" fmla="*/ 454 w 794"/>
                <a:gd name="T57" fmla="*/ 907 h 1190"/>
                <a:gd name="T58" fmla="*/ 567 w 794"/>
                <a:gd name="T59" fmla="*/ 907 h 1190"/>
                <a:gd name="T60" fmla="*/ 567 w 794"/>
                <a:gd name="T61" fmla="*/ 793 h 1190"/>
                <a:gd name="T62" fmla="*/ 680 w 794"/>
                <a:gd name="T63" fmla="*/ 793 h 1190"/>
                <a:gd name="T64" fmla="*/ 680 w 794"/>
                <a:gd name="T65" fmla="*/ 737 h 1190"/>
                <a:gd name="T66" fmla="*/ 737 w 794"/>
                <a:gd name="T67" fmla="*/ 737 h 1190"/>
                <a:gd name="T68" fmla="*/ 737 w 794"/>
                <a:gd name="T69" fmla="*/ 680 h 1190"/>
                <a:gd name="T70" fmla="*/ 794 w 794"/>
                <a:gd name="T71" fmla="*/ 680 h 1190"/>
                <a:gd name="T72" fmla="*/ 794 w 794"/>
                <a:gd name="T73" fmla="*/ 510 h 1190"/>
                <a:gd name="T74" fmla="*/ 737 w 794"/>
                <a:gd name="T75" fmla="*/ 510 h 1190"/>
                <a:gd name="T76" fmla="*/ 737 w 794"/>
                <a:gd name="T77" fmla="*/ 283 h 1190"/>
                <a:gd name="T78" fmla="*/ 624 w 794"/>
                <a:gd name="T79" fmla="*/ 283 h 1190"/>
                <a:gd name="T80" fmla="*/ 624 w 794"/>
                <a:gd name="T81" fmla="*/ 340 h 1190"/>
                <a:gd name="T82" fmla="*/ 567 w 794"/>
                <a:gd name="T83" fmla="*/ 340 h 1190"/>
                <a:gd name="T84" fmla="*/ 567 w 794"/>
                <a:gd name="T85" fmla="*/ 170 h 1190"/>
                <a:gd name="T86" fmla="*/ 510 w 794"/>
                <a:gd name="T87" fmla="*/ 170 h 1190"/>
                <a:gd name="T88" fmla="*/ 510 w 794"/>
                <a:gd name="T89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1190">
                  <a:moveTo>
                    <a:pt x="51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170" y="1134"/>
                  </a:lnTo>
                  <a:lnTo>
                    <a:pt x="17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2444" y="3137"/>
              <a:ext cx="1248" cy="1078"/>
            </a:xfrm>
            <a:custGeom>
              <a:avLst/>
              <a:gdLst>
                <a:gd name="T0" fmla="*/ 624 w 1248"/>
                <a:gd name="T1" fmla="*/ 1078 h 1078"/>
                <a:gd name="T2" fmla="*/ 964 w 1248"/>
                <a:gd name="T3" fmla="*/ 1078 h 1078"/>
                <a:gd name="T4" fmla="*/ 964 w 1248"/>
                <a:gd name="T5" fmla="*/ 1021 h 1078"/>
                <a:gd name="T6" fmla="*/ 1021 w 1248"/>
                <a:gd name="T7" fmla="*/ 1021 h 1078"/>
                <a:gd name="T8" fmla="*/ 1021 w 1248"/>
                <a:gd name="T9" fmla="*/ 851 h 1078"/>
                <a:gd name="T10" fmla="*/ 1078 w 1248"/>
                <a:gd name="T11" fmla="*/ 851 h 1078"/>
                <a:gd name="T12" fmla="*/ 1078 w 1248"/>
                <a:gd name="T13" fmla="*/ 794 h 1078"/>
                <a:gd name="T14" fmla="*/ 1021 w 1248"/>
                <a:gd name="T15" fmla="*/ 794 h 1078"/>
                <a:gd name="T16" fmla="*/ 1021 w 1248"/>
                <a:gd name="T17" fmla="*/ 738 h 1078"/>
                <a:gd name="T18" fmla="*/ 964 w 1248"/>
                <a:gd name="T19" fmla="*/ 738 h 1078"/>
                <a:gd name="T20" fmla="*/ 964 w 1248"/>
                <a:gd name="T21" fmla="*/ 624 h 1078"/>
                <a:gd name="T22" fmla="*/ 1021 w 1248"/>
                <a:gd name="T23" fmla="*/ 624 h 1078"/>
                <a:gd name="T24" fmla="*/ 1021 w 1248"/>
                <a:gd name="T25" fmla="*/ 567 h 1078"/>
                <a:gd name="T26" fmla="*/ 1078 w 1248"/>
                <a:gd name="T27" fmla="*/ 567 h 1078"/>
                <a:gd name="T28" fmla="*/ 1078 w 1248"/>
                <a:gd name="T29" fmla="*/ 511 h 1078"/>
                <a:gd name="T30" fmla="*/ 1021 w 1248"/>
                <a:gd name="T31" fmla="*/ 511 h 1078"/>
                <a:gd name="T32" fmla="*/ 1021 w 1248"/>
                <a:gd name="T33" fmla="*/ 454 h 1078"/>
                <a:gd name="T34" fmla="*/ 1078 w 1248"/>
                <a:gd name="T35" fmla="*/ 454 h 1078"/>
                <a:gd name="T36" fmla="*/ 1078 w 1248"/>
                <a:gd name="T37" fmla="*/ 397 h 1078"/>
                <a:gd name="T38" fmla="*/ 1134 w 1248"/>
                <a:gd name="T39" fmla="*/ 397 h 1078"/>
                <a:gd name="T40" fmla="*/ 1134 w 1248"/>
                <a:gd name="T41" fmla="*/ 284 h 1078"/>
                <a:gd name="T42" fmla="*/ 1191 w 1248"/>
                <a:gd name="T43" fmla="*/ 284 h 1078"/>
                <a:gd name="T44" fmla="*/ 1191 w 1248"/>
                <a:gd name="T45" fmla="*/ 227 h 1078"/>
                <a:gd name="T46" fmla="*/ 1248 w 1248"/>
                <a:gd name="T47" fmla="*/ 227 h 1078"/>
                <a:gd name="T48" fmla="*/ 1248 w 1248"/>
                <a:gd name="T49" fmla="*/ 171 h 1078"/>
                <a:gd name="T50" fmla="*/ 964 w 1248"/>
                <a:gd name="T51" fmla="*/ 171 h 1078"/>
                <a:gd name="T52" fmla="*/ 964 w 1248"/>
                <a:gd name="T53" fmla="*/ 227 h 1078"/>
                <a:gd name="T54" fmla="*/ 851 w 1248"/>
                <a:gd name="T55" fmla="*/ 227 h 1078"/>
                <a:gd name="T56" fmla="*/ 851 w 1248"/>
                <a:gd name="T57" fmla="*/ 57 h 1078"/>
                <a:gd name="T58" fmla="*/ 681 w 1248"/>
                <a:gd name="T59" fmla="*/ 57 h 1078"/>
                <a:gd name="T60" fmla="*/ 681 w 1248"/>
                <a:gd name="T61" fmla="*/ 0 h 1078"/>
                <a:gd name="T62" fmla="*/ 624 w 1248"/>
                <a:gd name="T63" fmla="*/ 0 h 1078"/>
                <a:gd name="T64" fmla="*/ 624 w 1248"/>
                <a:gd name="T65" fmla="*/ 114 h 1078"/>
                <a:gd name="T66" fmla="*/ 511 w 1248"/>
                <a:gd name="T67" fmla="*/ 114 h 1078"/>
                <a:gd name="T68" fmla="*/ 511 w 1248"/>
                <a:gd name="T69" fmla="*/ 227 h 1078"/>
                <a:gd name="T70" fmla="*/ 454 w 1248"/>
                <a:gd name="T71" fmla="*/ 227 h 1078"/>
                <a:gd name="T72" fmla="*/ 454 w 1248"/>
                <a:gd name="T73" fmla="*/ 284 h 1078"/>
                <a:gd name="T74" fmla="*/ 341 w 1248"/>
                <a:gd name="T75" fmla="*/ 284 h 1078"/>
                <a:gd name="T76" fmla="*/ 341 w 1248"/>
                <a:gd name="T77" fmla="*/ 397 h 1078"/>
                <a:gd name="T78" fmla="*/ 227 w 1248"/>
                <a:gd name="T79" fmla="*/ 397 h 1078"/>
                <a:gd name="T80" fmla="*/ 227 w 1248"/>
                <a:gd name="T81" fmla="*/ 341 h 1078"/>
                <a:gd name="T82" fmla="*/ 170 w 1248"/>
                <a:gd name="T83" fmla="*/ 341 h 1078"/>
                <a:gd name="T84" fmla="*/ 170 w 1248"/>
                <a:gd name="T85" fmla="*/ 397 h 1078"/>
                <a:gd name="T86" fmla="*/ 114 w 1248"/>
                <a:gd name="T87" fmla="*/ 397 h 1078"/>
                <a:gd name="T88" fmla="*/ 114 w 1248"/>
                <a:gd name="T89" fmla="*/ 454 h 1078"/>
                <a:gd name="T90" fmla="*/ 0 w 1248"/>
                <a:gd name="T91" fmla="*/ 454 h 1078"/>
                <a:gd name="T92" fmla="*/ 0 w 1248"/>
                <a:gd name="T93" fmla="*/ 567 h 1078"/>
                <a:gd name="T94" fmla="*/ 170 w 1248"/>
                <a:gd name="T95" fmla="*/ 567 h 1078"/>
                <a:gd name="T96" fmla="*/ 170 w 1248"/>
                <a:gd name="T97" fmla="*/ 681 h 1078"/>
                <a:gd name="T98" fmla="*/ 341 w 1248"/>
                <a:gd name="T99" fmla="*/ 681 h 1078"/>
                <a:gd name="T100" fmla="*/ 341 w 1248"/>
                <a:gd name="T101" fmla="*/ 624 h 1078"/>
                <a:gd name="T102" fmla="*/ 454 w 1248"/>
                <a:gd name="T103" fmla="*/ 624 h 1078"/>
                <a:gd name="T104" fmla="*/ 454 w 1248"/>
                <a:gd name="T105" fmla="*/ 681 h 1078"/>
                <a:gd name="T106" fmla="*/ 567 w 1248"/>
                <a:gd name="T107" fmla="*/ 681 h 1078"/>
                <a:gd name="T108" fmla="*/ 567 w 1248"/>
                <a:gd name="T109" fmla="*/ 851 h 1078"/>
                <a:gd name="T110" fmla="*/ 511 w 1248"/>
                <a:gd name="T111" fmla="*/ 851 h 1078"/>
                <a:gd name="T112" fmla="*/ 511 w 1248"/>
                <a:gd name="T113" fmla="*/ 964 h 1078"/>
                <a:gd name="T114" fmla="*/ 624 w 1248"/>
                <a:gd name="T115" fmla="*/ 964 h 1078"/>
                <a:gd name="T116" fmla="*/ 624 w 1248"/>
                <a:gd name="T11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48" h="1078">
                  <a:moveTo>
                    <a:pt x="624" y="1078"/>
                  </a:moveTo>
                  <a:lnTo>
                    <a:pt x="964" y="1078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851"/>
                  </a:lnTo>
                  <a:lnTo>
                    <a:pt x="1078" y="851"/>
                  </a:lnTo>
                  <a:lnTo>
                    <a:pt x="1078" y="794"/>
                  </a:lnTo>
                  <a:lnTo>
                    <a:pt x="1021" y="794"/>
                  </a:lnTo>
                  <a:lnTo>
                    <a:pt x="1021" y="738"/>
                  </a:lnTo>
                  <a:lnTo>
                    <a:pt x="964" y="738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171"/>
                  </a:lnTo>
                  <a:lnTo>
                    <a:pt x="964" y="171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10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3408" y="3251"/>
              <a:ext cx="1418" cy="680"/>
            </a:xfrm>
            <a:custGeom>
              <a:avLst/>
              <a:gdLst>
                <a:gd name="T0" fmla="*/ 1418 w 1418"/>
                <a:gd name="T1" fmla="*/ 567 h 680"/>
                <a:gd name="T2" fmla="*/ 1078 w 1418"/>
                <a:gd name="T3" fmla="*/ 567 h 680"/>
                <a:gd name="T4" fmla="*/ 1078 w 1418"/>
                <a:gd name="T5" fmla="*/ 510 h 680"/>
                <a:gd name="T6" fmla="*/ 1021 w 1418"/>
                <a:gd name="T7" fmla="*/ 510 h 680"/>
                <a:gd name="T8" fmla="*/ 964 w 1418"/>
                <a:gd name="T9" fmla="*/ 510 h 680"/>
                <a:gd name="T10" fmla="*/ 964 w 1418"/>
                <a:gd name="T11" fmla="*/ 453 h 680"/>
                <a:gd name="T12" fmla="*/ 737 w 1418"/>
                <a:gd name="T13" fmla="*/ 453 h 680"/>
                <a:gd name="T14" fmla="*/ 737 w 1418"/>
                <a:gd name="T15" fmla="*/ 397 h 680"/>
                <a:gd name="T16" fmla="*/ 624 w 1418"/>
                <a:gd name="T17" fmla="*/ 397 h 680"/>
                <a:gd name="T18" fmla="*/ 624 w 1418"/>
                <a:gd name="T19" fmla="*/ 453 h 680"/>
                <a:gd name="T20" fmla="*/ 567 w 1418"/>
                <a:gd name="T21" fmla="*/ 453 h 680"/>
                <a:gd name="T22" fmla="*/ 567 w 1418"/>
                <a:gd name="T23" fmla="*/ 510 h 680"/>
                <a:gd name="T24" fmla="*/ 511 w 1418"/>
                <a:gd name="T25" fmla="*/ 510 h 680"/>
                <a:gd name="T26" fmla="*/ 511 w 1418"/>
                <a:gd name="T27" fmla="*/ 624 h 680"/>
                <a:gd name="T28" fmla="*/ 397 w 1418"/>
                <a:gd name="T29" fmla="*/ 624 h 680"/>
                <a:gd name="T30" fmla="*/ 397 w 1418"/>
                <a:gd name="T31" fmla="*/ 680 h 680"/>
                <a:gd name="T32" fmla="*/ 57 w 1418"/>
                <a:gd name="T33" fmla="*/ 680 h 680"/>
                <a:gd name="T34" fmla="*/ 57 w 1418"/>
                <a:gd name="T35" fmla="*/ 624 h 680"/>
                <a:gd name="T36" fmla="*/ 0 w 1418"/>
                <a:gd name="T37" fmla="*/ 624 h 680"/>
                <a:gd name="T38" fmla="*/ 0 w 1418"/>
                <a:gd name="T39" fmla="*/ 510 h 680"/>
                <a:gd name="T40" fmla="*/ 57 w 1418"/>
                <a:gd name="T41" fmla="*/ 510 h 680"/>
                <a:gd name="T42" fmla="*/ 57 w 1418"/>
                <a:gd name="T43" fmla="*/ 453 h 680"/>
                <a:gd name="T44" fmla="*/ 114 w 1418"/>
                <a:gd name="T45" fmla="*/ 453 h 680"/>
                <a:gd name="T46" fmla="*/ 114 w 1418"/>
                <a:gd name="T47" fmla="*/ 397 h 680"/>
                <a:gd name="T48" fmla="*/ 57 w 1418"/>
                <a:gd name="T49" fmla="*/ 397 h 680"/>
                <a:gd name="T50" fmla="*/ 57 w 1418"/>
                <a:gd name="T51" fmla="*/ 340 h 680"/>
                <a:gd name="T52" fmla="*/ 114 w 1418"/>
                <a:gd name="T53" fmla="*/ 340 h 680"/>
                <a:gd name="T54" fmla="*/ 114 w 1418"/>
                <a:gd name="T55" fmla="*/ 283 h 680"/>
                <a:gd name="T56" fmla="*/ 170 w 1418"/>
                <a:gd name="T57" fmla="*/ 283 h 680"/>
                <a:gd name="T58" fmla="*/ 170 w 1418"/>
                <a:gd name="T59" fmla="*/ 170 h 680"/>
                <a:gd name="T60" fmla="*/ 227 w 1418"/>
                <a:gd name="T61" fmla="*/ 170 h 680"/>
                <a:gd name="T62" fmla="*/ 227 w 1418"/>
                <a:gd name="T63" fmla="*/ 113 h 680"/>
                <a:gd name="T64" fmla="*/ 284 w 1418"/>
                <a:gd name="T65" fmla="*/ 113 h 680"/>
                <a:gd name="T66" fmla="*/ 284 w 1418"/>
                <a:gd name="T67" fmla="*/ 0 h 680"/>
                <a:gd name="T68" fmla="*/ 397 w 1418"/>
                <a:gd name="T69" fmla="*/ 0 h 680"/>
                <a:gd name="T70" fmla="*/ 397 w 1418"/>
                <a:gd name="T71" fmla="*/ 57 h 680"/>
                <a:gd name="T72" fmla="*/ 454 w 1418"/>
                <a:gd name="T73" fmla="*/ 57 h 680"/>
                <a:gd name="T74" fmla="*/ 454 w 1418"/>
                <a:gd name="T75" fmla="*/ 113 h 680"/>
                <a:gd name="T76" fmla="*/ 624 w 1418"/>
                <a:gd name="T77" fmla="*/ 113 h 680"/>
                <a:gd name="T78" fmla="*/ 624 w 1418"/>
                <a:gd name="T79" fmla="*/ 170 h 680"/>
                <a:gd name="T80" fmla="*/ 737 w 1418"/>
                <a:gd name="T81" fmla="*/ 170 h 680"/>
                <a:gd name="T82" fmla="*/ 737 w 1418"/>
                <a:gd name="T83" fmla="*/ 227 h 680"/>
                <a:gd name="T84" fmla="*/ 794 w 1418"/>
                <a:gd name="T85" fmla="*/ 227 h 680"/>
                <a:gd name="T86" fmla="*/ 794 w 1418"/>
                <a:gd name="T87" fmla="*/ 283 h 680"/>
                <a:gd name="T88" fmla="*/ 908 w 1418"/>
                <a:gd name="T89" fmla="*/ 283 h 680"/>
                <a:gd name="T90" fmla="*/ 908 w 1418"/>
                <a:gd name="T91" fmla="*/ 340 h 680"/>
                <a:gd name="T92" fmla="*/ 1078 w 1418"/>
                <a:gd name="T93" fmla="*/ 340 h 680"/>
                <a:gd name="T94" fmla="*/ 1078 w 1418"/>
                <a:gd name="T95" fmla="*/ 397 h 680"/>
                <a:gd name="T96" fmla="*/ 1248 w 1418"/>
                <a:gd name="T97" fmla="*/ 397 h 680"/>
                <a:gd name="T98" fmla="*/ 1248 w 1418"/>
                <a:gd name="T99" fmla="*/ 453 h 680"/>
                <a:gd name="T100" fmla="*/ 1418 w 1418"/>
                <a:gd name="T101" fmla="*/ 453 h 680"/>
                <a:gd name="T102" fmla="*/ 1418 w 1418"/>
                <a:gd name="T103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680">
                  <a:moveTo>
                    <a:pt x="1418" y="567"/>
                  </a:move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248" y="397"/>
                  </a:lnTo>
                  <a:lnTo>
                    <a:pt x="1248" y="453"/>
                  </a:lnTo>
                  <a:lnTo>
                    <a:pt x="1418" y="453"/>
                  </a:lnTo>
                  <a:lnTo>
                    <a:pt x="1418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1197" y="3421"/>
              <a:ext cx="1871" cy="1644"/>
            </a:xfrm>
            <a:custGeom>
              <a:avLst/>
              <a:gdLst>
                <a:gd name="T0" fmla="*/ 567 w 1871"/>
                <a:gd name="T1" fmla="*/ 1644 h 1644"/>
                <a:gd name="T2" fmla="*/ 624 w 1871"/>
                <a:gd name="T3" fmla="*/ 1588 h 1644"/>
                <a:gd name="T4" fmla="*/ 737 w 1871"/>
                <a:gd name="T5" fmla="*/ 1531 h 1644"/>
                <a:gd name="T6" fmla="*/ 794 w 1871"/>
                <a:gd name="T7" fmla="*/ 1474 h 1644"/>
                <a:gd name="T8" fmla="*/ 964 w 1871"/>
                <a:gd name="T9" fmla="*/ 1417 h 1644"/>
                <a:gd name="T10" fmla="*/ 1021 w 1871"/>
                <a:gd name="T11" fmla="*/ 1361 h 1644"/>
                <a:gd name="T12" fmla="*/ 1134 w 1871"/>
                <a:gd name="T13" fmla="*/ 1304 h 1644"/>
                <a:gd name="T14" fmla="*/ 1191 w 1871"/>
                <a:gd name="T15" fmla="*/ 1247 h 1644"/>
                <a:gd name="T16" fmla="*/ 1417 w 1871"/>
                <a:gd name="T17" fmla="*/ 1191 h 1644"/>
                <a:gd name="T18" fmla="*/ 1531 w 1871"/>
                <a:gd name="T19" fmla="*/ 1134 h 1644"/>
                <a:gd name="T20" fmla="*/ 1701 w 1871"/>
                <a:gd name="T21" fmla="*/ 1077 h 1644"/>
                <a:gd name="T22" fmla="*/ 1758 w 1871"/>
                <a:gd name="T23" fmla="*/ 907 h 1644"/>
                <a:gd name="T24" fmla="*/ 1814 w 1871"/>
                <a:gd name="T25" fmla="*/ 850 h 1644"/>
                <a:gd name="T26" fmla="*/ 1871 w 1871"/>
                <a:gd name="T27" fmla="*/ 680 h 1644"/>
                <a:gd name="T28" fmla="*/ 1758 w 1871"/>
                <a:gd name="T29" fmla="*/ 567 h 1644"/>
                <a:gd name="T30" fmla="*/ 1814 w 1871"/>
                <a:gd name="T31" fmla="*/ 397 h 1644"/>
                <a:gd name="T32" fmla="*/ 1701 w 1871"/>
                <a:gd name="T33" fmla="*/ 340 h 1644"/>
                <a:gd name="T34" fmla="*/ 1588 w 1871"/>
                <a:gd name="T35" fmla="*/ 397 h 1644"/>
                <a:gd name="T36" fmla="*/ 1417 w 1871"/>
                <a:gd name="T37" fmla="*/ 283 h 1644"/>
                <a:gd name="T38" fmla="*/ 1134 w 1871"/>
                <a:gd name="T39" fmla="*/ 340 h 1644"/>
                <a:gd name="T40" fmla="*/ 1077 w 1871"/>
                <a:gd name="T41" fmla="*/ 397 h 1644"/>
                <a:gd name="T42" fmla="*/ 907 w 1871"/>
                <a:gd name="T43" fmla="*/ 454 h 1644"/>
                <a:gd name="T44" fmla="*/ 850 w 1871"/>
                <a:gd name="T45" fmla="*/ 113 h 1644"/>
                <a:gd name="T46" fmla="*/ 794 w 1871"/>
                <a:gd name="T47" fmla="*/ 0 h 1644"/>
                <a:gd name="T48" fmla="*/ 510 w 1871"/>
                <a:gd name="T49" fmla="*/ 57 h 1644"/>
                <a:gd name="T50" fmla="*/ 454 w 1871"/>
                <a:gd name="T51" fmla="*/ 113 h 1644"/>
                <a:gd name="T52" fmla="*/ 397 w 1871"/>
                <a:gd name="T53" fmla="*/ 57 h 1644"/>
                <a:gd name="T54" fmla="*/ 340 w 1871"/>
                <a:gd name="T55" fmla="*/ 170 h 1644"/>
                <a:gd name="T56" fmla="*/ 397 w 1871"/>
                <a:gd name="T57" fmla="*/ 227 h 1644"/>
                <a:gd name="T58" fmla="*/ 340 w 1871"/>
                <a:gd name="T59" fmla="*/ 510 h 1644"/>
                <a:gd name="T60" fmla="*/ 283 w 1871"/>
                <a:gd name="T61" fmla="*/ 624 h 1644"/>
                <a:gd name="T62" fmla="*/ 227 w 1871"/>
                <a:gd name="T63" fmla="*/ 737 h 1644"/>
                <a:gd name="T64" fmla="*/ 170 w 1871"/>
                <a:gd name="T65" fmla="*/ 794 h 1644"/>
                <a:gd name="T66" fmla="*/ 57 w 1871"/>
                <a:gd name="T67" fmla="*/ 850 h 1644"/>
                <a:gd name="T68" fmla="*/ 0 w 1871"/>
                <a:gd name="T69" fmla="*/ 907 h 1644"/>
                <a:gd name="T70" fmla="*/ 113 w 1871"/>
                <a:gd name="T71" fmla="*/ 1134 h 1644"/>
                <a:gd name="T72" fmla="*/ 170 w 1871"/>
                <a:gd name="T73" fmla="*/ 1247 h 1644"/>
                <a:gd name="T74" fmla="*/ 227 w 1871"/>
                <a:gd name="T75" fmla="*/ 1417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71" h="1644">
                  <a:moveTo>
                    <a:pt x="227" y="1644"/>
                  </a:moveTo>
                  <a:lnTo>
                    <a:pt x="567" y="1644"/>
                  </a:lnTo>
                  <a:lnTo>
                    <a:pt x="567" y="1588"/>
                  </a:lnTo>
                  <a:lnTo>
                    <a:pt x="624" y="1588"/>
                  </a:lnTo>
                  <a:lnTo>
                    <a:pt x="624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191"/>
                  </a:lnTo>
                  <a:lnTo>
                    <a:pt x="1417" y="1191"/>
                  </a:lnTo>
                  <a:lnTo>
                    <a:pt x="1417" y="1134"/>
                  </a:lnTo>
                  <a:lnTo>
                    <a:pt x="1531" y="1134"/>
                  </a:lnTo>
                  <a:lnTo>
                    <a:pt x="1531" y="1077"/>
                  </a:lnTo>
                  <a:lnTo>
                    <a:pt x="1701" y="1077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814" y="907"/>
                  </a:lnTo>
                  <a:lnTo>
                    <a:pt x="1814" y="850"/>
                  </a:lnTo>
                  <a:lnTo>
                    <a:pt x="1871" y="850"/>
                  </a:lnTo>
                  <a:lnTo>
                    <a:pt x="1871" y="680"/>
                  </a:lnTo>
                  <a:lnTo>
                    <a:pt x="1758" y="680"/>
                  </a:lnTo>
                  <a:lnTo>
                    <a:pt x="1758" y="567"/>
                  </a:lnTo>
                  <a:lnTo>
                    <a:pt x="1814" y="567"/>
                  </a:lnTo>
                  <a:lnTo>
                    <a:pt x="1814" y="397"/>
                  </a:lnTo>
                  <a:lnTo>
                    <a:pt x="1701" y="397"/>
                  </a:lnTo>
                  <a:lnTo>
                    <a:pt x="1701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417" y="397"/>
                  </a:lnTo>
                  <a:lnTo>
                    <a:pt x="1417" y="283"/>
                  </a:lnTo>
                  <a:lnTo>
                    <a:pt x="1134" y="283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417"/>
                  </a:lnTo>
                  <a:lnTo>
                    <a:pt x="227" y="1417"/>
                  </a:lnTo>
                  <a:lnTo>
                    <a:pt x="227" y="16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630" y="3931"/>
              <a:ext cx="850" cy="1418"/>
            </a:xfrm>
            <a:custGeom>
              <a:avLst/>
              <a:gdLst>
                <a:gd name="T0" fmla="*/ 850 w 850"/>
                <a:gd name="T1" fmla="*/ 1134 h 1418"/>
                <a:gd name="T2" fmla="*/ 850 w 850"/>
                <a:gd name="T3" fmla="*/ 1248 h 1418"/>
                <a:gd name="T4" fmla="*/ 794 w 850"/>
                <a:gd name="T5" fmla="*/ 1248 h 1418"/>
                <a:gd name="T6" fmla="*/ 737 w 850"/>
                <a:gd name="T7" fmla="*/ 1361 h 1418"/>
                <a:gd name="T8" fmla="*/ 624 w 850"/>
                <a:gd name="T9" fmla="*/ 1361 h 1418"/>
                <a:gd name="T10" fmla="*/ 624 w 850"/>
                <a:gd name="T11" fmla="*/ 1418 h 1418"/>
                <a:gd name="T12" fmla="*/ 397 w 850"/>
                <a:gd name="T13" fmla="*/ 1418 h 1418"/>
                <a:gd name="T14" fmla="*/ 397 w 850"/>
                <a:gd name="T15" fmla="*/ 1361 h 1418"/>
                <a:gd name="T16" fmla="*/ 227 w 850"/>
                <a:gd name="T17" fmla="*/ 1361 h 1418"/>
                <a:gd name="T18" fmla="*/ 227 w 850"/>
                <a:gd name="T19" fmla="*/ 1304 h 1418"/>
                <a:gd name="T20" fmla="*/ 57 w 850"/>
                <a:gd name="T21" fmla="*/ 1304 h 1418"/>
                <a:gd name="T22" fmla="*/ 57 w 850"/>
                <a:gd name="T23" fmla="*/ 1361 h 1418"/>
                <a:gd name="T24" fmla="*/ 0 w 850"/>
                <a:gd name="T25" fmla="*/ 1361 h 1418"/>
                <a:gd name="T26" fmla="*/ 0 w 850"/>
                <a:gd name="T27" fmla="*/ 1191 h 1418"/>
                <a:gd name="T28" fmla="*/ 57 w 850"/>
                <a:gd name="T29" fmla="*/ 1191 h 1418"/>
                <a:gd name="T30" fmla="*/ 57 w 850"/>
                <a:gd name="T31" fmla="*/ 964 h 1418"/>
                <a:gd name="T32" fmla="*/ 0 w 850"/>
                <a:gd name="T33" fmla="*/ 964 h 1418"/>
                <a:gd name="T34" fmla="*/ 0 w 850"/>
                <a:gd name="T35" fmla="*/ 851 h 1418"/>
                <a:gd name="T36" fmla="*/ 57 w 850"/>
                <a:gd name="T37" fmla="*/ 851 h 1418"/>
                <a:gd name="T38" fmla="*/ 57 w 850"/>
                <a:gd name="T39" fmla="*/ 624 h 1418"/>
                <a:gd name="T40" fmla="*/ 0 w 850"/>
                <a:gd name="T41" fmla="*/ 624 h 1418"/>
                <a:gd name="T42" fmla="*/ 0 w 850"/>
                <a:gd name="T43" fmla="*/ 0 h 1418"/>
                <a:gd name="T44" fmla="*/ 113 w 850"/>
                <a:gd name="T45" fmla="*/ 0 h 1418"/>
                <a:gd name="T46" fmla="*/ 113 w 850"/>
                <a:gd name="T47" fmla="*/ 114 h 1418"/>
                <a:gd name="T48" fmla="*/ 170 w 850"/>
                <a:gd name="T49" fmla="*/ 114 h 1418"/>
                <a:gd name="T50" fmla="*/ 170 w 850"/>
                <a:gd name="T51" fmla="*/ 170 h 1418"/>
                <a:gd name="T52" fmla="*/ 397 w 850"/>
                <a:gd name="T53" fmla="*/ 170 h 1418"/>
                <a:gd name="T54" fmla="*/ 397 w 850"/>
                <a:gd name="T55" fmla="*/ 397 h 1418"/>
                <a:gd name="T56" fmla="*/ 567 w 850"/>
                <a:gd name="T57" fmla="*/ 397 h 1418"/>
                <a:gd name="T58" fmla="*/ 567 w 850"/>
                <a:gd name="T59" fmla="*/ 624 h 1418"/>
                <a:gd name="T60" fmla="*/ 680 w 850"/>
                <a:gd name="T61" fmla="*/ 624 h 1418"/>
                <a:gd name="T62" fmla="*/ 680 w 850"/>
                <a:gd name="T63" fmla="*/ 737 h 1418"/>
                <a:gd name="T64" fmla="*/ 737 w 850"/>
                <a:gd name="T65" fmla="*/ 737 h 1418"/>
                <a:gd name="T66" fmla="*/ 737 w 850"/>
                <a:gd name="T67" fmla="*/ 907 h 1418"/>
                <a:gd name="T68" fmla="*/ 794 w 850"/>
                <a:gd name="T69" fmla="*/ 907 h 1418"/>
                <a:gd name="T70" fmla="*/ 794 w 850"/>
                <a:gd name="T71" fmla="*/ 1134 h 1418"/>
                <a:gd name="T72" fmla="*/ 850 w 850"/>
                <a:gd name="T73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1418">
                  <a:moveTo>
                    <a:pt x="850" y="1134"/>
                  </a:moveTo>
                  <a:lnTo>
                    <a:pt x="850" y="1248"/>
                  </a:lnTo>
                  <a:lnTo>
                    <a:pt x="794" y="1248"/>
                  </a:lnTo>
                  <a:lnTo>
                    <a:pt x="737" y="1361"/>
                  </a:lnTo>
                  <a:lnTo>
                    <a:pt x="624" y="1361"/>
                  </a:lnTo>
                  <a:lnTo>
                    <a:pt x="624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850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346" y="2627"/>
              <a:ext cx="1588" cy="1701"/>
            </a:xfrm>
            <a:custGeom>
              <a:avLst/>
              <a:gdLst>
                <a:gd name="T0" fmla="*/ 1588 w 1588"/>
                <a:gd name="T1" fmla="*/ 681 h 1701"/>
                <a:gd name="T2" fmla="*/ 1531 w 1588"/>
                <a:gd name="T3" fmla="*/ 510 h 1701"/>
                <a:gd name="T4" fmla="*/ 1418 w 1588"/>
                <a:gd name="T5" fmla="*/ 454 h 1701"/>
                <a:gd name="T6" fmla="*/ 1305 w 1588"/>
                <a:gd name="T7" fmla="*/ 510 h 1701"/>
                <a:gd name="T8" fmla="*/ 1248 w 1588"/>
                <a:gd name="T9" fmla="*/ 567 h 1701"/>
                <a:gd name="T10" fmla="*/ 1134 w 1588"/>
                <a:gd name="T11" fmla="*/ 681 h 1701"/>
                <a:gd name="T12" fmla="*/ 1078 w 1588"/>
                <a:gd name="T13" fmla="*/ 624 h 1701"/>
                <a:gd name="T14" fmla="*/ 964 w 1588"/>
                <a:gd name="T15" fmla="*/ 567 h 1701"/>
                <a:gd name="T16" fmla="*/ 908 w 1588"/>
                <a:gd name="T17" fmla="*/ 510 h 1701"/>
                <a:gd name="T18" fmla="*/ 794 w 1588"/>
                <a:gd name="T19" fmla="*/ 397 h 1701"/>
                <a:gd name="T20" fmla="*/ 851 w 1588"/>
                <a:gd name="T21" fmla="*/ 227 h 1701"/>
                <a:gd name="T22" fmla="*/ 908 w 1588"/>
                <a:gd name="T23" fmla="*/ 0 h 1701"/>
                <a:gd name="T24" fmla="*/ 624 w 1588"/>
                <a:gd name="T25" fmla="*/ 57 h 1701"/>
                <a:gd name="T26" fmla="*/ 227 w 1588"/>
                <a:gd name="T27" fmla="*/ 113 h 1701"/>
                <a:gd name="T28" fmla="*/ 171 w 1588"/>
                <a:gd name="T29" fmla="*/ 227 h 1701"/>
                <a:gd name="T30" fmla="*/ 114 w 1588"/>
                <a:gd name="T31" fmla="*/ 340 h 1701"/>
                <a:gd name="T32" fmla="*/ 171 w 1588"/>
                <a:gd name="T33" fmla="*/ 397 h 1701"/>
                <a:gd name="T34" fmla="*/ 227 w 1588"/>
                <a:gd name="T35" fmla="*/ 454 h 1701"/>
                <a:gd name="T36" fmla="*/ 284 w 1588"/>
                <a:gd name="T37" fmla="*/ 624 h 1701"/>
                <a:gd name="T38" fmla="*/ 171 w 1588"/>
                <a:gd name="T39" fmla="*/ 907 h 1701"/>
                <a:gd name="T40" fmla="*/ 114 w 1588"/>
                <a:gd name="T41" fmla="*/ 964 h 1701"/>
                <a:gd name="T42" fmla="*/ 57 w 1588"/>
                <a:gd name="T43" fmla="*/ 1021 h 1701"/>
                <a:gd name="T44" fmla="*/ 0 w 1588"/>
                <a:gd name="T45" fmla="*/ 1191 h 1701"/>
                <a:gd name="T46" fmla="*/ 57 w 1588"/>
                <a:gd name="T47" fmla="*/ 1304 h 1701"/>
                <a:gd name="T48" fmla="*/ 114 w 1588"/>
                <a:gd name="T49" fmla="*/ 1361 h 1701"/>
                <a:gd name="T50" fmla="*/ 171 w 1588"/>
                <a:gd name="T51" fmla="*/ 1304 h 1701"/>
                <a:gd name="T52" fmla="*/ 397 w 1588"/>
                <a:gd name="T53" fmla="*/ 1418 h 1701"/>
                <a:gd name="T54" fmla="*/ 454 w 1588"/>
                <a:gd name="T55" fmla="*/ 1474 h 1701"/>
                <a:gd name="T56" fmla="*/ 681 w 1588"/>
                <a:gd name="T57" fmla="*/ 1701 h 1701"/>
                <a:gd name="T58" fmla="*/ 908 w 1588"/>
                <a:gd name="T59" fmla="*/ 1644 h 1701"/>
                <a:gd name="T60" fmla="*/ 1021 w 1588"/>
                <a:gd name="T61" fmla="*/ 1588 h 1701"/>
                <a:gd name="T62" fmla="*/ 1078 w 1588"/>
                <a:gd name="T63" fmla="*/ 1531 h 1701"/>
                <a:gd name="T64" fmla="*/ 1134 w 1588"/>
                <a:gd name="T65" fmla="*/ 1418 h 1701"/>
                <a:gd name="T66" fmla="*/ 1191 w 1588"/>
                <a:gd name="T67" fmla="*/ 1304 h 1701"/>
                <a:gd name="T68" fmla="*/ 1248 w 1588"/>
                <a:gd name="T69" fmla="*/ 964 h 1701"/>
                <a:gd name="T70" fmla="*/ 1191 w 1588"/>
                <a:gd name="T71" fmla="*/ 851 h 1701"/>
                <a:gd name="T72" fmla="*/ 1248 w 1588"/>
                <a:gd name="T73" fmla="*/ 907 h 1701"/>
                <a:gd name="T74" fmla="*/ 1305 w 1588"/>
                <a:gd name="T75" fmla="*/ 851 h 1701"/>
                <a:gd name="T76" fmla="*/ 1361 w 1588"/>
                <a:gd name="T77" fmla="*/ 79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794"/>
                  </a:moveTo>
                  <a:lnTo>
                    <a:pt x="1588" y="681"/>
                  </a:lnTo>
                  <a:lnTo>
                    <a:pt x="1531" y="681"/>
                  </a:lnTo>
                  <a:lnTo>
                    <a:pt x="1531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05" y="454"/>
                  </a:lnTo>
                  <a:lnTo>
                    <a:pt x="1305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1078" y="681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510"/>
                  </a:lnTo>
                  <a:lnTo>
                    <a:pt x="794" y="51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171" y="624"/>
                  </a:lnTo>
                  <a:lnTo>
                    <a:pt x="171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361"/>
                  </a:lnTo>
                  <a:lnTo>
                    <a:pt x="171" y="1361"/>
                  </a:lnTo>
                  <a:lnTo>
                    <a:pt x="171" y="1304"/>
                  </a:lnTo>
                  <a:lnTo>
                    <a:pt x="397" y="1304"/>
                  </a:lnTo>
                  <a:lnTo>
                    <a:pt x="397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681" y="1474"/>
                  </a:lnTo>
                  <a:lnTo>
                    <a:pt x="681" y="1701"/>
                  </a:lnTo>
                  <a:lnTo>
                    <a:pt x="908" y="1701"/>
                  </a:lnTo>
                  <a:lnTo>
                    <a:pt x="908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1078" y="1588"/>
                  </a:lnTo>
                  <a:lnTo>
                    <a:pt x="1078" y="1531"/>
                  </a:lnTo>
                  <a:lnTo>
                    <a:pt x="1134" y="1531"/>
                  </a:lnTo>
                  <a:lnTo>
                    <a:pt x="1134" y="1418"/>
                  </a:lnTo>
                  <a:lnTo>
                    <a:pt x="1191" y="1418"/>
                  </a:lnTo>
                  <a:lnTo>
                    <a:pt x="1191" y="1304"/>
                  </a:lnTo>
                  <a:lnTo>
                    <a:pt x="1248" y="1304"/>
                  </a:lnTo>
                  <a:lnTo>
                    <a:pt x="1248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907"/>
                  </a:lnTo>
                  <a:lnTo>
                    <a:pt x="1305" y="907"/>
                  </a:lnTo>
                  <a:lnTo>
                    <a:pt x="1305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588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1707" y="2967"/>
              <a:ext cx="907" cy="908"/>
            </a:xfrm>
            <a:custGeom>
              <a:avLst/>
              <a:gdLst>
                <a:gd name="T0" fmla="*/ 794 w 907"/>
                <a:gd name="T1" fmla="*/ 170 h 908"/>
                <a:gd name="T2" fmla="*/ 737 w 907"/>
                <a:gd name="T3" fmla="*/ 170 h 908"/>
                <a:gd name="T4" fmla="*/ 737 w 907"/>
                <a:gd name="T5" fmla="*/ 227 h 908"/>
                <a:gd name="T6" fmla="*/ 567 w 907"/>
                <a:gd name="T7" fmla="*/ 227 h 908"/>
                <a:gd name="T8" fmla="*/ 567 w 907"/>
                <a:gd name="T9" fmla="*/ 170 h 908"/>
                <a:gd name="T10" fmla="*/ 397 w 907"/>
                <a:gd name="T11" fmla="*/ 170 h 908"/>
                <a:gd name="T12" fmla="*/ 397 w 907"/>
                <a:gd name="T13" fmla="*/ 57 h 908"/>
                <a:gd name="T14" fmla="*/ 170 w 907"/>
                <a:gd name="T15" fmla="*/ 57 h 908"/>
                <a:gd name="T16" fmla="*/ 170 w 907"/>
                <a:gd name="T17" fmla="*/ 0 h 908"/>
                <a:gd name="T18" fmla="*/ 57 w 907"/>
                <a:gd name="T19" fmla="*/ 0 h 908"/>
                <a:gd name="T20" fmla="*/ 57 w 907"/>
                <a:gd name="T21" fmla="*/ 57 h 908"/>
                <a:gd name="T22" fmla="*/ 0 w 907"/>
                <a:gd name="T23" fmla="*/ 57 h 908"/>
                <a:gd name="T24" fmla="*/ 0 w 907"/>
                <a:gd name="T25" fmla="*/ 114 h 908"/>
                <a:gd name="T26" fmla="*/ 57 w 907"/>
                <a:gd name="T27" fmla="*/ 114 h 908"/>
                <a:gd name="T28" fmla="*/ 57 w 907"/>
                <a:gd name="T29" fmla="*/ 170 h 908"/>
                <a:gd name="T30" fmla="*/ 170 w 907"/>
                <a:gd name="T31" fmla="*/ 170 h 908"/>
                <a:gd name="T32" fmla="*/ 170 w 907"/>
                <a:gd name="T33" fmla="*/ 341 h 908"/>
                <a:gd name="T34" fmla="*/ 227 w 907"/>
                <a:gd name="T35" fmla="*/ 341 h 908"/>
                <a:gd name="T36" fmla="*/ 227 w 907"/>
                <a:gd name="T37" fmla="*/ 454 h 908"/>
                <a:gd name="T38" fmla="*/ 284 w 907"/>
                <a:gd name="T39" fmla="*/ 454 h 908"/>
                <a:gd name="T40" fmla="*/ 284 w 907"/>
                <a:gd name="T41" fmla="*/ 567 h 908"/>
                <a:gd name="T42" fmla="*/ 340 w 907"/>
                <a:gd name="T43" fmla="*/ 567 h 908"/>
                <a:gd name="T44" fmla="*/ 340 w 907"/>
                <a:gd name="T45" fmla="*/ 908 h 908"/>
                <a:gd name="T46" fmla="*/ 397 w 907"/>
                <a:gd name="T47" fmla="*/ 908 h 908"/>
                <a:gd name="T48" fmla="*/ 397 w 907"/>
                <a:gd name="T49" fmla="*/ 851 h 908"/>
                <a:gd name="T50" fmla="*/ 567 w 907"/>
                <a:gd name="T51" fmla="*/ 851 h 908"/>
                <a:gd name="T52" fmla="*/ 567 w 907"/>
                <a:gd name="T53" fmla="*/ 794 h 908"/>
                <a:gd name="T54" fmla="*/ 624 w 907"/>
                <a:gd name="T55" fmla="*/ 794 h 908"/>
                <a:gd name="T56" fmla="*/ 624 w 907"/>
                <a:gd name="T57" fmla="*/ 737 h 908"/>
                <a:gd name="T58" fmla="*/ 737 w 907"/>
                <a:gd name="T59" fmla="*/ 737 h 908"/>
                <a:gd name="T60" fmla="*/ 737 w 907"/>
                <a:gd name="T61" fmla="*/ 624 h 908"/>
                <a:gd name="T62" fmla="*/ 851 w 907"/>
                <a:gd name="T63" fmla="*/ 624 h 908"/>
                <a:gd name="T64" fmla="*/ 851 w 907"/>
                <a:gd name="T65" fmla="*/ 567 h 908"/>
                <a:gd name="T66" fmla="*/ 907 w 907"/>
                <a:gd name="T67" fmla="*/ 567 h 908"/>
                <a:gd name="T68" fmla="*/ 907 w 907"/>
                <a:gd name="T69" fmla="*/ 397 h 908"/>
                <a:gd name="T70" fmla="*/ 851 w 907"/>
                <a:gd name="T71" fmla="*/ 397 h 908"/>
                <a:gd name="T72" fmla="*/ 851 w 907"/>
                <a:gd name="T73" fmla="*/ 284 h 908"/>
                <a:gd name="T74" fmla="*/ 794 w 907"/>
                <a:gd name="T75" fmla="*/ 284 h 908"/>
                <a:gd name="T76" fmla="*/ 794 w 907"/>
                <a:gd name="T77" fmla="*/ 17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08">
                  <a:moveTo>
                    <a:pt x="794" y="170"/>
                  </a:move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908"/>
                  </a:lnTo>
                  <a:lnTo>
                    <a:pt x="397" y="908"/>
                  </a:lnTo>
                  <a:lnTo>
                    <a:pt x="397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2047" y="2117"/>
              <a:ext cx="681" cy="1077"/>
            </a:xfrm>
            <a:custGeom>
              <a:avLst/>
              <a:gdLst>
                <a:gd name="T0" fmla="*/ 511 w 681"/>
                <a:gd name="T1" fmla="*/ 0 h 1077"/>
                <a:gd name="T2" fmla="*/ 397 w 681"/>
                <a:gd name="T3" fmla="*/ 0 h 1077"/>
                <a:gd name="T4" fmla="*/ 397 w 681"/>
                <a:gd name="T5" fmla="*/ 113 h 1077"/>
                <a:gd name="T6" fmla="*/ 341 w 681"/>
                <a:gd name="T7" fmla="*/ 113 h 1077"/>
                <a:gd name="T8" fmla="*/ 341 w 681"/>
                <a:gd name="T9" fmla="*/ 227 h 1077"/>
                <a:gd name="T10" fmla="*/ 284 w 681"/>
                <a:gd name="T11" fmla="*/ 227 h 1077"/>
                <a:gd name="T12" fmla="*/ 284 w 681"/>
                <a:gd name="T13" fmla="*/ 283 h 1077"/>
                <a:gd name="T14" fmla="*/ 0 w 681"/>
                <a:gd name="T15" fmla="*/ 283 h 1077"/>
                <a:gd name="T16" fmla="*/ 0 w 681"/>
                <a:gd name="T17" fmla="*/ 397 h 1077"/>
                <a:gd name="T18" fmla="*/ 114 w 681"/>
                <a:gd name="T19" fmla="*/ 397 h 1077"/>
                <a:gd name="T20" fmla="*/ 114 w 681"/>
                <a:gd name="T21" fmla="*/ 340 h 1077"/>
                <a:gd name="T22" fmla="*/ 397 w 681"/>
                <a:gd name="T23" fmla="*/ 340 h 1077"/>
                <a:gd name="T24" fmla="*/ 397 w 681"/>
                <a:gd name="T25" fmla="*/ 397 h 1077"/>
                <a:gd name="T26" fmla="*/ 454 w 681"/>
                <a:gd name="T27" fmla="*/ 397 h 1077"/>
                <a:gd name="T28" fmla="*/ 454 w 681"/>
                <a:gd name="T29" fmla="*/ 453 h 1077"/>
                <a:gd name="T30" fmla="*/ 341 w 681"/>
                <a:gd name="T31" fmla="*/ 453 h 1077"/>
                <a:gd name="T32" fmla="*/ 341 w 681"/>
                <a:gd name="T33" fmla="*/ 567 h 1077"/>
                <a:gd name="T34" fmla="*/ 284 w 681"/>
                <a:gd name="T35" fmla="*/ 567 h 1077"/>
                <a:gd name="T36" fmla="*/ 284 w 681"/>
                <a:gd name="T37" fmla="*/ 623 h 1077"/>
                <a:gd name="T38" fmla="*/ 227 w 681"/>
                <a:gd name="T39" fmla="*/ 623 h 1077"/>
                <a:gd name="T40" fmla="*/ 227 w 681"/>
                <a:gd name="T41" fmla="*/ 964 h 1077"/>
                <a:gd name="T42" fmla="*/ 171 w 681"/>
                <a:gd name="T43" fmla="*/ 964 h 1077"/>
                <a:gd name="T44" fmla="*/ 171 w 681"/>
                <a:gd name="T45" fmla="*/ 1020 h 1077"/>
                <a:gd name="T46" fmla="*/ 227 w 681"/>
                <a:gd name="T47" fmla="*/ 1020 h 1077"/>
                <a:gd name="T48" fmla="*/ 227 w 681"/>
                <a:gd name="T49" fmla="*/ 1077 h 1077"/>
                <a:gd name="T50" fmla="*/ 397 w 681"/>
                <a:gd name="T51" fmla="*/ 1077 h 1077"/>
                <a:gd name="T52" fmla="*/ 397 w 681"/>
                <a:gd name="T53" fmla="*/ 1020 h 1077"/>
                <a:gd name="T54" fmla="*/ 567 w 681"/>
                <a:gd name="T55" fmla="*/ 1020 h 1077"/>
                <a:gd name="T56" fmla="*/ 567 w 681"/>
                <a:gd name="T57" fmla="*/ 850 h 1077"/>
                <a:gd name="T58" fmla="*/ 624 w 681"/>
                <a:gd name="T59" fmla="*/ 850 h 1077"/>
                <a:gd name="T60" fmla="*/ 624 w 681"/>
                <a:gd name="T61" fmla="*/ 680 h 1077"/>
                <a:gd name="T62" fmla="*/ 567 w 681"/>
                <a:gd name="T63" fmla="*/ 680 h 1077"/>
                <a:gd name="T64" fmla="*/ 567 w 681"/>
                <a:gd name="T65" fmla="*/ 510 h 1077"/>
                <a:gd name="T66" fmla="*/ 624 w 681"/>
                <a:gd name="T67" fmla="*/ 510 h 1077"/>
                <a:gd name="T68" fmla="*/ 624 w 681"/>
                <a:gd name="T69" fmla="*/ 453 h 1077"/>
                <a:gd name="T70" fmla="*/ 681 w 681"/>
                <a:gd name="T71" fmla="*/ 453 h 1077"/>
                <a:gd name="T72" fmla="*/ 681 w 681"/>
                <a:gd name="T73" fmla="*/ 340 h 1077"/>
                <a:gd name="T74" fmla="*/ 624 w 681"/>
                <a:gd name="T75" fmla="*/ 340 h 1077"/>
                <a:gd name="T76" fmla="*/ 624 w 681"/>
                <a:gd name="T77" fmla="*/ 283 h 1077"/>
                <a:gd name="T78" fmla="*/ 681 w 681"/>
                <a:gd name="T79" fmla="*/ 283 h 1077"/>
                <a:gd name="T80" fmla="*/ 681 w 681"/>
                <a:gd name="T81" fmla="*/ 170 h 1077"/>
                <a:gd name="T82" fmla="*/ 624 w 681"/>
                <a:gd name="T83" fmla="*/ 170 h 1077"/>
                <a:gd name="T84" fmla="*/ 624 w 681"/>
                <a:gd name="T85" fmla="*/ 113 h 1077"/>
                <a:gd name="T86" fmla="*/ 567 w 681"/>
                <a:gd name="T87" fmla="*/ 113 h 1077"/>
                <a:gd name="T88" fmla="*/ 567 w 681"/>
                <a:gd name="T89" fmla="*/ 0 h 1077"/>
                <a:gd name="T90" fmla="*/ 511 w 681"/>
                <a:gd name="T9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1" h="1077">
                  <a:moveTo>
                    <a:pt x="511" y="0"/>
                  </a:moveTo>
                  <a:lnTo>
                    <a:pt x="397" y="0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964"/>
                  </a:lnTo>
                  <a:lnTo>
                    <a:pt x="171" y="964"/>
                  </a:lnTo>
                  <a:lnTo>
                    <a:pt x="171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567" y="1020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5" name="Freeform 971"/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56 w 510"/>
                <a:gd name="T1" fmla="*/ 57 h 680"/>
                <a:gd name="T2" fmla="*/ 56 w 510"/>
                <a:gd name="T3" fmla="*/ 113 h 680"/>
                <a:gd name="T4" fmla="*/ 0 w 510"/>
                <a:gd name="T5" fmla="*/ 113 h 680"/>
                <a:gd name="T6" fmla="*/ 0 w 510"/>
                <a:gd name="T7" fmla="*/ 227 h 680"/>
                <a:gd name="T8" fmla="*/ 113 w 510"/>
                <a:gd name="T9" fmla="*/ 227 h 680"/>
                <a:gd name="T10" fmla="*/ 113 w 510"/>
                <a:gd name="T11" fmla="*/ 340 h 680"/>
                <a:gd name="T12" fmla="*/ 0 w 510"/>
                <a:gd name="T13" fmla="*/ 340 h 680"/>
                <a:gd name="T14" fmla="*/ 0 w 510"/>
                <a:gd name="T15" fmla="*/ 454 h 680"/>
                <a:gd name="T16" fmla="*/ 56 w 510"/>
                <a:gd name="T17" fmla="*/ 454 h 680"/>
                <a:gd name="T18" fmla="*/ 56 w 510"/>
                <a:gd name="T19" fmla="*/ 567 h 680"/>
                <a:gd name="T20" fmla="*/ 113 w 510"/>
                <a:gd name="T21" fmla="*/ 567 h 680"/>
                <a:gd name="T22" fmla="*/ 113 w 510"/>
                <a:gd name="T23" fmla="*/ 680 h 680"/>
                <a:gd name="T24" fmla="*/ 227 w 510"/>
                <a:gd name="T25" fmla="*/ 680 h 680"/>
                <a:gd name="T26" fmla="*/ 227 w 510"/>
                <a:gd name="T27" fmla="*/ 624 h 680"/>
                <a:gd name="T28" fmla="*/ 283 w 510"/>
                <a:gd name="T29" fmla="*/ 624 h 680"/>
                <a:gd name="T30" fmla="*/ 283 w 510"/>
                <a:gd name="T31" fmla="*/ 283 h 680"/>
                <a:gd name="T32" fmla="*/ 340 w 510"/>
                <a:gd name="T33" fmla="*/ 283 h 680"/>
                <a:gd name="T34" fmla="*/ 340 w 510"/>
                <a:gd name="T35" fmla="*/ 227 h 680"/>
                <a:gd name="T36" fmla="*/ 397 w 510"/>
                <a:gd name="T37" fmla="*/ 227 h 680"/>
                <a:gd name="T38" fmla="*/ 397 w 510"/>
                <a:gd name="T39" fmla="*/ 113 h 680"/>
                <a:gd name="T40" fmla="*/ 510 w 510"/>
                <a:gd name="T41" fmla="*/ 113 h 680"/>
                <a:gd name="T42" fmla="*/ 510 w 510"/>
                <a:gd name="T43" fmla="*/ 57 h 680"/>
                <a:gd name="T44" fmla="*/ 453 w 510"/>
                <a:gd name="T45" fmla="*/ 57 h 680"/>
                <a:gd name="T46" fmla="*/ 453 w 510"/>
                <a:gd name="T47" fmla="*/ 0 h 680"/>
                <a:gd name="T48" fmla="*/ 170 w 510"/>
                <a:gd name="T49" fmla="*/ 0 h 680"/>
                <a:gd name="T50" fmla="*/ 170 w 510"/>
                <a:gd name="T51" fmla="*/ 57 h 680"/>
                <a:gd name="T52" fmla="*/ 56 w 51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80">
                  <a:moveTo>
                    <a:pt x="56" y="57"/>
                  </a:move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8" name="Freeform 974"/>
            <p:cNvSpPr>
              <a:spLocks/>
            </p:cNvSpPr>
            <p:nvPr/>
          </p:nvSpPr>
          <p:spPr bwMode="auto">
            <a:xfrm>
              <a:off x="1140" y="2344"/>
              <a:ext cx="964" cy="964"/>
            </a:xfrm>
            <a:custGeom>
              <a:avLst/>
              <a:gdLst>
                <a:gd name="T0" fmla="*/ 170 w 964"/>
                <a:gd name="T1" fmla="*/ 56 h 964"/>
                <a:gd name="T2" fmla="*/ 170 w 964"/>
                <a:gd name="T3" fmla="*/ 226 h 964"/>
                <a:gd name="T4" fmla="*/ 114 w 964"/>
                <a:gd name="T5" fmla="*/ 226 h 964"/>
                <a:gd name="T6" fmla="*/ 114 w 964"/>
                <a:gd name="T7" fmla="*/ 510 h 964"/>
                <a:gd name="T8" fmla="*/ 57 w 964"/>
                <a:gd name="T9" fmla="*/ 510 h 964"/>
                <a:gd name="T10" fmla="*/ 57 w 964"/>
                <a:gd name="T11" fmla="*/ 680 h 964"/>
                <a:gd name="T12" fmla="*/ 0 w 964"/>
                <a:gd name="T13" fmla="*/ 680 h 964"/>
                <a:gd name="T14" fmla="*/ 0 w 964"/>
                <a:gd name="T15" fmla="*/ 793 h 964"/>
                <a:gd name="T16" fmla="*/ 114 w 964"/>
                <a:gd name="T17" fmla="*/ 793 h 964"/>
                <a:gd name="T18" fmla="*/ 114 w 964"/>
                <a:gd name="T19" fmla="*/ 850 h 964"/>
                <a:gd name="T20" fmla="*/ 170 w 964"/>
                <a:gd name="T21" fmla="*/ 850 h 964"/>
                <a:gd name="T22" fmla="*/ 170 w 964"/>
                <a:gd name="T23" fmla="*/ 907 h 964"/>
                <a:gd name="T24" fmla="*/ 284 w 964"/>
                <a:gd name="T25" fmla="*/ 907 h 964"/>
                <a:gd name="T26" fmla="*/ 284 w 964"/>
                <a:gd name="T27" fmla="*/ 964 h 964"/>
                <a:gd name="T28" fmla="*/ 340 w 964"/>
                <a:gd name="T29" fmla="*/ 964 h 964"/>
                <a:gd name="T30" fmla="*/ 340 w 964"/>
                <a:gd name="T31" fmla="*/ 850 h 964"/>
                <a:gd name="T32" fmla="*/ 454 w 964"/>
                <a:gd name="T33" fmla="*/ 850 h 964"/>
                <a:gd name="T34" fmla="*/ 454 w 964"/>
                <a:gd name="T35" fmla="*/ 793 h 964"/>
                <a:gd name="T36" fmla="*/ 511 w 964"/>
                <a:gd name="T37" fmla="*/ 793 h 964"/>
                <a:gd name="T38" fmla="*/ 511 w 964"/>
                <a:gd name="T39" fmla="*/ 737 h 964"/>
                <a:gd name="T40" fmla="*/ 567 w 964"/>
                <a:gd name="T41" fmla="*/ 737 h 964"/>
                <a:gd name="T42" fmla="*/ 567 w 964"/>
                <a:gd name="T43" fmla="*/ 680 h 964"/>
                <a:gd name="T44" fmla="*/ 624 w 964"/>
                <a:gd name="T45" fmla="*/ 680 h 964"/>
                <a:gd name="T46" fmla="*/ 624 w 964"/>
                <a:gd name="T47" fmla="*/ 623 h 964"/>
                <a:gd name="T48" fmla="*/ 737 w 964"/>
                <a:gd name="T49" fmla="*/ 623 h 964"/>
                <a:gd name="T50" fmla="*/ 737 w 964"/>
                <a:gd name="T51" fmla="*/ 680 h 964"/>
                <a:gd name="T52" fmla="*/ 907 w 964"/>
                <a:gd name="T53" fmla="*/ 680 h 964"/>
                <a:gd name="T54" fmla="*/ 907 w 964"/>
                <a:gd name="T55" fmla="*/ 567 h 964"/>
                <a:gd name="T56" fmla="*/ 851 w 964"/>
                <a:gd name="T57" fmla="*/ 567 h 964"/>
                <a:gd name="T58" fmla="*/ 851 w 964"/>
                <a:gd name="T59" fmla="*/ 453 h 964"/>
                <a:gd name="T60" fmla="*/ 964 w 964"/>
                <a:gd name="T61" fmla="*/ 453 h 964"/>
                <a:gd name="T62" fmla="*/ 964 w 964"/>
                <a:gd name="T63" fmla="*/ 340 h 964"/>
                <a:gd name="T64" fmla="*/ 851 w 964"/>
                <a:gd name="T65" fmla="*/ 340 h 964"/>
                <a:gd name="T66" fmla="*/ 851 w 964"/>
                <a:gd name="T67" fmla="*/ 226 h 964"/>
                <a:gd name="T68" fmla="*/ 907 w 964"/>
                <a:gd name="T69" fmla="*/ 226 h 964"/>
                <a:gd name="T70" fmla="*/ 907 w 964"/>
                <a:gd name="T71" fmla="*/ 56 h 964"/>
                <a:gd name="T72" fmla="*/ 794 w 964"/>
                <a:gd name="T73" fmla="*/ 56 h 964"/>
                <a:gd name="T74" fmla="*/ 794 w 964"/>
                <a:gd name="T75" fmla="*/ 113 h 964"/>
                <a:gd name="T76" fmla="*/ 681 w 964"/>
                <a:gd name="T77" fmla="*/ 113 h 964"/>
                <a:gd name="T78" fmla="*/ 681 w 964"/>
                <a:gd name="T79" fmla="*/ 56 h 964"/>
                <a:gd name="T80" fmla="*/ 454 w 964"/>
                <a:gd name="T81" fmla="*/ 56 h 964"/>
                <a:gd name="T82" fmla="*/ 454 w 964"/>
                <a:gd name="T83" fmla="*/ 113 h 964"/>
                <a:gd name="T84" fmla="*/ 397 w 964"/>
                <a:gd name="T85" fmla="*/ 113 h 964"/>
                <a:gd name="T86" fmla="*/ 397 w 964"/>
                <a:gd name="T87" fmla="*/ 56 h 964"/>
                <a:gd name="T88" fmla="*/ 340 w 964"/>
                <a:gd name="T89" fmla="*/ 56 h 964"/>
                <a:gd name="T90" fmla="*/ 340 w 964"/>
                <a:gd name="T91" fmla="*/ 0 h 964"/>
                <a:gd name="T92" fmla="*/ 284 w 964"/>
                <a:gd name="T93" fmla="*/ 0 h 964"/>
                <a:gd name="T94" fmla="*/ 284 w 964"/>
                <a:gd name="T95" fmla="*/ 56 h 964"/>
                <a:gd name="T96" fmla="*/ 170 w 964"/>
                <a:gd name="T97" fmla="*/ 5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964">
                  <a:moveTo>
                    <a:pt x="170" y="56"/>
                  </a:moveTo>
                  <a:lnTo>
                    <a:pt x="170" y="226"/>
                  </a:lnTo>
                  <a:lnTo>
                    <a:pt x="114" y="226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511" y="793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964" y="45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07" y="56"/>
                  </a:lnTo>
                  <a:lnTo>
                    <a:pt x="794" y="56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9" name="Freeform 975"/>
            <p:cNvSpPr>
              <a:spLocks/>
            </p:cNvSpPr>
            <p:nvPr/>
          </p:nvSpPr>
          <p:spPr bwMode="auto">
            <a:xfrm>
              <a:off x="1821" y="869"/>
              <a:ext cx="793" cy="1531"/>
            </a:xfrm>
            <a:custGeom>
              <a:avLst/>
              <a:gdLst>
                <a:gd name="T0" fmla="*/ 170 w 793"/>
                <a:gd name="T1" fmla="*/ 1531 h 1531"/>
                <a:gd name="T2" fmla="*/ 170 w 793"/>
                <a:gd name="T3" fmla="*/ 1418 h 1531"/>
                <a:gd name="T4" fmla="*/ 113 w 793"/>
                <a:gd name="T5" fmla="*/ 1418 h 1531"/>
                <a:gd name="T6" fmla="*/ 113 w 793"/>
                <a:gd name="T7" fmla="*/ 1134 h 1531"/>
                <a:gd name="T8" fmla="*/ 56 w 793"/>
                <a:gd name="T9" fmla="*/ 1134 h 1531"/>
                <a:gd name="T10" fmla="*/ 56 w 793"/>
                <a:gd name="T11" fmla="*/ 1078 h 1531"/>
                <a:gd name="T12" fmla="*/ 0 w 793"/>
                <a:gd name="T13" fmla="*/ 1078 h 1531"/>
                <a:gd name="T14" fmla="*/ 0 w 793"/>
                <a:gd name="T15" fmla="*/ 794 h 1531"/>
                <a:gd name="T16" fmla="*/ 226 w 793"/>
                <a:gd name="T17" fmla="*/ 794 h 1531"/>
                <a:gd name="T18" fmla="*/ 226 w 793"/>
                <a:gd name="T19" fmla="*/ 681 h 1531"/>
                <a:gd name="T20" fmla="*/ 340 w 793"/>
                <a:gd name="T21" fmla="*/ 681 h 1531"/>
                <a:gd name="T22" fmla="*/ 340 w 793"/>
                <a:gd name="T23" fmla="*/ 624 h 1531"/>
                <a:gd name="T24" fmla="*/ 283 w 793"/>
                <a:gd name="T25" fmla="*/ 624 h 1531"/>
                <a:gd name="T26" fmla="*/ 283 w 793"/>
                <a:gd name="T27" fmla="*/ 567 h 1531"/>
                <a:gd name="T28" fmla="*/ 340 w 793"/>
                <a:gd name="T29" fmla="*/ 567 h 1531"/>
                <a:gd name="T30" fmla="*/ 340 w 793"/>
                <a:gd name="T31" fmla="*/ 511 h 1531"/>
                <a:gd name="T32" fmla="*/ 397 w 793"/>
                <a:gd name="T33" fmla="*/ 511 h 1531"/>
                <a:gd name="T34" fmla="*/ 397 w 793"/>
                <a:gd name="T35" fmla="*/ 397 h 1531"/>
                <a:gd name="T36" fmla="*/ 453 w 793"/>
                <a:gd name="T37" fmla="*/ 397 h 1531"/>
                <a:gd name="T38" fmla="*/ 453 w 793"/>
                <a:gd name="T39" fmla="*/ 284 h 1531"/>
                <a:gd name="T40" fmla="*/ 510 w 793"/>
                <a:gd name="T41" fmla="*/ 284 h 1531"/>
                <a:gd name="T42" fmla="*/ 510 w 793"/>
                <a:gd name="T43" fmla="*/ 227 h 1531"/>
                <a:gd name="T44" fmla="*/ 567 w 793"/>
                <a:gd name="T45" fmla="*/ 227 h 1531"/>
                <a:gd name="T46" fmla="*/ 567 w 793"/>
                <a:gd name="T47" fmla="*/ 170 h 1531"/>
                <a:gd name="T48" fmla="*/ 623 w 793"/>
                <a:gd name="T49" fmla="*/ 170 h 1531"/>
                <a:gd name="T50" fmla="*/ 623 w 793"/>
                <a:gd name="T51" fmla="*/ 114 h 1531"/>
                <a:gd name="T52" fmla="*/ 680 w 793"/>
                <a:gd name="T53" fmla="*/ 114 h 1531"/>
                <a:gd name="T54" fmla="*/ 680 w 793"/>
                <a:gd name="T55" fmla="*/ 57 h 1531"/>
                <a:gd name="T56" fmla="*/ 737 w 793"/>
                <a:gd name="T57" fmla="*/ 57 h 1531"/>
                <a:gd name="T58" fmla="*/ 737 w 793"/>
                <a:gd name="T59" fmla="*/ 0 h 1531"/>
                <a:gd name="T60" fmla="*/ 793 w 793"/>
                <a:gd name="T61" fmla="*/ 0 h 1531"/>
                <a:gd name="T62" fmla="*/ 793 w 793"/>
                <a:gd name="T63" fmla="*/ 170 h 1531"/>
                <a:gd name="T64" fmla="*/ 737 w 793"/>
                <a:gd name="T65" fmla="*/ 170 h 1531"/>
                <a:gd name="T66" fmla="*/ 737 w 793"/>
                <a:gd name="T67" fmla="*/ 397 h 1531"/>
                <a:gd name="T68" fmla="*/ 680 w 793"/>
                <a:gd name="T69" fmla="*/ 397 h 1531"/>
                <a:gd name="T70" fmla="*/ 680 w 793"/>
                <a:gd name="T71" fmla="*/ 624 h 1531"/>
                <a:gd name="T72" fmla="*/ 623 w 793"/>
                <a:gd name="T73" fmla="*/ 624 h 1531"/>
                <a:gd name="T74" fmla="*/ 623 w 793"/>
                <a:gd name="T75" fmla="*/ 908 h 1531"/>
                <a:gd name="T76" fmla="*/ 510 w 793"/>
                <a:gd name="T77" fmla="*/ 908 h 1531"/>
                <a:gd name="T78" fmla="*/ 510 w 793"/>
                <a:gd name="T79" fmla="*/ 1078 h 1531"/>
                <a:gd name="T80" fmla="*/ 623 w 793"/>
                <a:gd name="T81" fmla="*/ 1078 h 1531"/>
                <a:gd name="T82" fmla="*/ 623 w 793"/>
                <a:gd name="T83" fmla="*/ 1134 h 1531"/>
                <a:gd name="T84" fmla="*/ 680 w 793"/>
                <a:gd name="T85" fmla="*/ 1134 h 1531"/>
                <a:gd name="T86" fmla="*/ 680 w 793"/>
                <a:gd name="T87" fmla="*/ 1191 h 1531"/>
                <a:gd name="T88" fmla="*/ 737 w 793"/>
                <a:gd name="T89" fmla="*/ 1191 h 1531"/>
                <a:gd name="T90" fmla="*/ 737 w 793"/>
                <a:gd name="T91" fmla="*/ 1248 h 1531"/>
                <a:gd name="T92" fmla="*/ 623 w 793"/>
                <a:gd name="T93" fmla="*/ 1248 h 1531"/>
                <a:gd name="T94" fmla="*/ 623 w 793"/>
                <a:gd name="T95" fmla="*/ 1361 h 1531"/>
                <a:gd name="T96" fmla="*/ 567 w 793"/>
                <a:gd name="T97" fmla="*/ 1361 h 1531"/>
                <a:gd name="T98" fmla="*/ 567 w 793"/>
                <a:gd name="T99" fmla="*/ 1475 h 1531"/>
                <a:gd name="T100" fmla="*/ 510 w 793"/>
                <a:gd name="T101" fmla="*/ 1475 h 1531"/>
                <a:gd name="T102" fmla="*/ 510 w 793"/>
                <a:gd name="T103" fmla="*/ 1531 h 1531"/>
                <a:gd name="T104" fmla="*/ 170 w 793"/>
                <a:gd name="T105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3" h="1531">
                  <a:moveTo>
                    <a:pt x="170" y="1531"/>
                  </a:moveTo>
                  <a:lnTo>
                    <a:pt x="170" y="1418"/>
                  </a:lnTo>
                  <a:lnTo>
                    <a:pt x="113" y="1418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908"/>
                  </a:lnTo>
                  <a:lnTo>
                    <a:pt x="510" y="908"/>
                  </a:lnTo>
                  <a:lnTo>
                    <a:pt x="510" y="1078"/>
                  </a:lnTo>
                  <a:lnTo>
                    <a:pt x="623" y="1078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248"/>
                  </a:lnTo>
                  <a:lnTo>
                    <a:pt x="623" y="1248"/>
                  </a:lnTo>
                  <a:lnTo>
                    <a:pt x="623" y="1361"/>
                  </a:lnTo>
                  <a:lnTo>
                    <a:pt x="567" y="1361"/>
                  </a:lnTo>
                  <a:lnTo>
                    <a:pt x="567" y="1475"/>
                  </a:lnTo>
                  <a:lnTo>
                    <a:pt x="510" y="1475"/>
                  </a:lnTo>
                  <a:lnTo>
                    <a:pt x="510" y="1531"/>
                  </a:lnTo>
                  <a:lnTo>
                    <a:pt x="170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0" name="Freeform 976"/>
            <p:cNvSpPr>
              <a:spLocks/>
            </p:cNvSpPr>
            <p:nvPr/>
          </p:nvSpPr>
          <p:spPr bwMode="auto">
            <a:xfrm>
              <a:off x="4712" y="1890"/>
              <a:ext cx="511" cy="510"/>
            </a:xfrm>
            <a:custGeom>
              <a:avLst/>
              <a:gdLst>
                <a:gd name="T0" fmla="*/ 284 w 511"/>
                <a:gd name="T1" fmla="*/ 0 h 510"/>
                <a:gd name="T2" fmla="*/ 57 w 511"/>
                <a:gd name="T3" fmla="*/ 0 h 510"/>
                <a:gd name="T4" fmla="*/ 57 w 511"/>
                <a:gd name="T5" fmla="*/ 57 h 510"/>
                <a:gd name="T6" fmla="*/ 57 w 511"/>
                <a:gd name="T7" fmla="*/ 113 h 510"/>
                <a:gd name="T8" fmla="*/ 0 w 511"/>
                <a:gd name="T9" fmla="*/ 113 h 510"/>
                <a:gd name="T10" fmla="*/ 0 w 511"/>
                <a:gd name="T11" fmla="*/ 283 h 510"/>
                <a:gd name="T12" fmla="*/ 57 w 511"/>
                <a:gd name="T13" fmla="*/ 283 h 510"/>
                <a:gd name="T14" fmla="*/ 57 w 511"/>
                <a:gd name="T15" fmla="*/ 397 h 510"/>
                <a:gd name="T16" fmla="*/ 114 w 511"/>
                <a:gd name="T17" fmla="*/ 397 h 510"/>
                <a:gd name="T18" fmla="*/ 114 w 511"/>
                <a:gd name="T19" fmla="*/ 510 h 510"/>
                <a:gd name="T20" fmla="*/ 397 w 511"/>
                <a:gd name="T21" fmla="*/ 510 h 510"/>
                <a:gd name="T22" fmla="*/ 397 w 511"/>
                <a:gd name="T23" fmla="*/ 454 h 510"/>
                <a:gd name="T24" fmla="*/ 454 w 511"/>
                <a:gd name="T25" fmla="*/ 454 h 510"/>
                <a:gd name="T26" fmla="*/ 454 w 511"/>
                <a:gd name="T27" fmla="*/ 397 h 510"/>
                <a:gd name="T28" fmla="*/ 511 w 511"/>
                <a:gd name="T29" fmla="*/ 397 h 510"/>
                <a:gd name="T30" fmla="*/ 511 w 511"/>
                <a:gd name="T31" fmla="*/ 283 h 510"/>
                <a:gd name="T32" fmla="*/ 284 w 511"/>
                <a:gd name="T33" fmla="*/ 283 h 510"/>
                <a:gd name="T34" fmla="*/ 284 w 511"/>
                <a:gd name="T35" fmla="*/ 170 h 510"/>
                <a:gd name="T36" fmla="*/ 227 w 511"/>
                <a:gd name="T37" fmla="*/ 170 h 510"/>
                <a:gd name="T38" fmla="*/ 227 w 511"/>
                <a:gd name="T39" fmla="*/ 113 h 510"/>
                <a:gd name="T40" fmla="*/ 284 w 511"/>
                <a:gd name="T41" fmla="*/ 113 h 510"/>
                <a:gd name="T42" fmla="*/ 284 w 511"/>
                <a:gd name="T43" fmla="*/ 57 h 510"/>
                <a:gd name="T44" fmla="*/ 284 w 511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510">
                  <a:moveTo>
                    <a:pt x="28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1" name="Freeform 977"/>
            <p:cNvSpPr>
              <a:spLocks/>
            </p:cNvSpPr>
            <p:nvPr/>
          </p:nvSpPr>
          <p:spPr bwMode="auto">
            <a:xfrm>
              <a:off x="3295" y="1096"/>
              <a:ext cx="1021" cy="851"/>
            </a:xfrm>
            <a:custGeom>
              <a:avLst/>
              <a:gdLst>
                <a:gd name="T0" fmla="*/ 1021 w 1021"/>
                <a:gd name="T1" fmla="*/ 114 h 851"/>
                <a:gd name="T2" fmla="*/ 850 w 1021"/>
                <a:gd name="T3" fmla="*/ 114 h 851"/>
                <a:gd name="T4" fmla="*/ 850 w 1021"/>
                <a:gd name="T5" fmla="*/ 170 h 851"/>
                <a:gd name="T6" fmla="*/ 680 w 1021"/>
                <a:gd name="T7" fmla="*/ 170 h 851"/>
                <a:gd name="T8" fmla="*/ 680 w 1021"/>
                <a:gd name="T9" fmla="*/ 114 h 851"/>
                <a:gd name="T10" fmla="*/ 624 w 1021"/>
                <a:gd name="T11" fmla="*/ 114 h 851"/>
                <a:gd name="T12" fmla="*/ 624 w 1021"/>
                <a:gd name="T13" fmla="*/ 57 h 851"/>
                <a:gd name="T14" fmla="*/ 567 w 1021"/>
                <a:gd name="T15" fmla="*/ 57 h 851"/>
                <a:gd name="T16" fmla="*/ 567 w 1021"/>
                <a:gd name="T17" fmla="*/ 0 h 851"/>
                <a:gd name="T18" fmla="*/ 397 w 1021"/>
                <a:gd name="T19" fmla="*/ 0 h 851"/>
                <a:gd name="T20" fmla="*/ 397 w 1021"/>
                <a:gd name="T21" fmla="*/ 57 h 851"/>
                <a:gd name="T22" fmla="*/ 283 w 1021"/>
                <a:gd name="T23" fmla="*/ 57 h 851"/>
                <a:gd name="T24" fmla="*/ 283 w 1021"/>
                <a:gd name="T25" fmla="*/ 284 h 851"/>
                <a:gd name="T26" fmla="*/ 227 w 1021"/>
                <a:gd name="T27" fmla="*/ 284 h 851"/>
                <a:gd name="T28" fmla="*/ 227 w 1021"/>
                <a:gd name="T29" fmla="*/ 397 h 851"/>
                <a:gd name="T30" fmla="*/ 170 w 1021"/>
                <a:gd name="T31" fmla="*/ 397 h 851"/>
                <a:gd name="T32" fmla="*/ 170 w 1021"/>
                <a:gd name="T33" fmla="*/ 454 h 851"/>
                <a:gd name="T34" fmla="*/ 113 w 1021"/>
                <a:gd name="T35" fmla="*/ 454 h 851"/>
                <a:gd name="T36" fmla="*/ 113 w 1021"/>
                <a:gd name="T37" fmla="*/ 510 h 851"/>
                <a:gd name="T38" fmla="*/ 57 w 1021"/>
                <a:gd name="T39" fmla="*/ 510 h 851"/>
                <a:gd name="T40" fmla="*/ 57 w 1021"/>
                <a:gd name="T41" fmla="*/ 567 h 851"/>
                <a:gd name="T42" fmla="*/ 0 w 1021"/>
                <a:gd name="T43" fmla="*/ 567 h 851"/>
                <a:gd name="T44" fmla="*/ 0 w 1021"/>
                <a:gd name="T45" fmla="*/ 624 h 851"/>
                <a:gd name="T46" fmla="*/ 227 w 1021"/>
                <a:gd name="T47" fmla="*/ 624 h 851"/>
                <a:gd name="T48" fmla="*/ 227 w 1021"/>
                <a:gd name="T49" fmla="*/ 681 h 851"/>
                <a:gd name="T50" fmla="*/ 340 w 1021"/>
                <a:gd name="T51" fmla="*/ 681 h 851"/>
                <a:gd name="T52" fmla="*/ 340 w 1021"/>
                <a:gd name="T53" fmla="*/ 851 h 851"/>
                <a:gd name="T54" fmla="*/ 453 w 1021"/>
                <a:gd name="T55" fmla="*/ 851 h 851"/>
                <a:gd name="T56" fmla="*/ 453 w 1021"/>
                <a:gd name="T57" fmla="*/ 794 h 851"/>
                <a:gd name="T58" fmla="*/ 624 w 1021"/>
                <a:gd name="T59" fmla="*/ 794 h 851"/>
                <a:gd name="T60" fmla="*/ 624 w 1021"/>
                <a:gd name="T61" fmla="*/ 737 h 851"/>
                <a:gd name="T62" fmla="*/ 680 w 1021"/>
                <a:gd name="T63" fmla="*/ 737 h 851"/>
                <a:gd name="T64" fmla="*/ 680 w 1021"/>
                <a:gd name="T65" fmla="*/ 624 h 851"/>
                <a:gd name="T66" fmla="*/ 737 w 1021"/>
                <a:gd name="T67" fmla="*/ 624 h 851"/>
                <a:gd name="T68" fmla="*/ 737 w 1021"/>
                <a:gd name="T69" fmla="*/ 567 h 851"/>
                <a:gd name="T70" fmla="*/ 850 w 1021"/>
                <a:gd name="T71" fmla="*/ 567 h 851"/>
                <a:gd name="T72" fmla="*/ 850 w 1021"/>
                <a:gd name="T73" fmla="*/ 510 h 851"/>
                <a:gd name="T74" fmla="*/ 907 w 1021"/>
                <a:gd name="T75" fmla="*/ 510 h 851"/>
                <a:gd name="T76" fmla="*/ 907 w 1021"/>
                <a:gd name="T77" fmla="*/ 340 h 851"/>
                <a:gd name="T78" fmla="*/ 964 w 1021"/>
                <a:gd name="T79" fmla="*/ 340 h 851"/>
                <a:gd name="T80" fmla="*/ 964 w 1021"/>
                <a:gd name="T81" fmla="*/ 227 h 851"/>
                <a:gd name="T82" fmla="*/ 1021 w 1021"/>
                <a:gd name="T83" fmla="*/ 227 h 851"/>
                <a:gd name="T84" fmla="*/ 1021 w 1021"/>
                <a:gd name="T85" fmla="*/ 11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1">
                  <a:moveTo>
                    <a:pt x="1021" y="114"/>
                  </a:moveTo>
                  <a:lnTo>
                    <a:pt x="850" y="114"/>
                  </a:lnTo>
                  <a:lnTo>
                    <a:pt x="850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850" y="567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2" name="Freeform 978"/>
            <p:cNvSpPr>
              <a:spLocks/>
            </p:cNvSpPr>
            <p:nvPr/>
          </p:nvSpPr>
          <p:spPr bwMode="auto">
            <a:xfrm>
              <a:off x="7151" y="3024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67 w 567"/>
                <a:gd name="T3" fmla="*/ 170 h 397"/>
                <a:gd name="T4" fmla="*/ 510 w 567"/>
                <a:gd name="T5" fmla="*/ 170 h 397"/>
                <a:gd name="T6" fmla="*/ 510 w 567"/>
                <a:gd name="T7" fmla="*/ 340 h 397"/>
                <a:gd name="T8" fmla="*/ 396 w 567"/>
                <a:gd name="T9" fmla="*/ 340 h 397"/>
                <a:gd name="T10" fmla="*/ 396 w 567"/>
                <a:gd name="T11" fmla="*/ 397 h 397"/>
                <a:gd name="T12" fmla="*/ 340 w 567"/>
                <a:gd name="T13" fmla="*/ 397 h 397"/>
                <a:gd name="T14" fmla="*/ 340 w 567"/>
                <a:gd name="T15" fmla="*/ 340 h 397"/>
                <a:gd name="T16" fmla="*/ 283 w 567"/>
                <a:gd name="T17" fmla="*/ 340 h 397"/>
                <a:gd name="T18" fmla="*/ 283 w 567"/>
                <a:gd name="T19" fmla="*/ 284 h 397"/>
                <a:gd name="T20" fmla="*/ 56 w 567"/>
                <a:gd name="T21" fmla="*/ 284 h 397"/>
                <a:gd name="T22" fmla="*/ 56 w 567"/>
                <a:gd name="T23" fmla="*/ 170 h 397"/>
                <a:gd name="T24" fmla="*/ 0 w 567"/>
                <a:gd name="T25" fmla="*/ 170 h 397"/>
                <a:gd name="T26" fmla="*/ 0 w 567"/>
                <a:gd name="T27" fmla="*/ 57 h 397"/>
                <a:gd name="T28" fmla="*/ 113 w 567"/>
                <a:gd name="T29" fmla="*/ 57 h 397"/>
                <a:gd name="T30" fmla="*/ 113 w 567"/>
                <a:gd name="T31" fmla="*/ 0 h 397"/>
                <a:gd name="T32" fmla="*/ 226 w 567"/>
                <a:gd name="T33" fmla="*/ 0 h 397"/>
                <a:gd name="T34" fmla="*/ 226 w 567"/>
                <a:gd name="T35" fmla="*/ 57 h 397"/>
                <a:gd name="T36" fmla="*/ 567 w 567"/>
                <a:gd name="T3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396" y="340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3" name="Freeform 979"/>
            <p:cNvSpPr>
              <a:spLocks/>
            </p:cNvSpPr>
            <p:nvPr/>
          </p:nvSpPr>
          <p:spPr bwMode="auto">
            <a:xfrm>
              <a:off x="6980" y="2797"/>
              <a:ext cx="738" cy="284"/>
            </a:xfrm>
            <a:custGeom>
              <a:avLst/>
              <a:gdLst>
                <a:gd name="T0" fmla="*/ 738 w 738"/>
                <a:gd name="T1" fmla="*/ 284 h 284"/>
                <a:gd name="T2" fmla="*/ 738 w 738"/>
                <a:gd name="T3" fmla="*/ 170 h 284"/>
                <a:gd name="T4" fmla="*/ 681 w 738"/>
                <a:gd name="T5" fmla="*/ 170 h 284"/>
                <a:gd name="T6" fmla="*/ 681 w 738"/>
                <a:gd name="T7" fmla="*/ 0 h 284"/>
                <a:gd name="T8" fmla="*/ 511 w 738"/>
                <a:gd name="T9" fmla="*/ 0 h 284"/>
                <a:gd name="T10" fmla="*/ 511 w 738"/>
                <a:gd name="T11" fmla="*/ 57 h 284"/>
                <a:gd name="T12" fmla="*/ 227 w 738"/>
                <a:gd name="T13" fmla="*/ 57 h 284"/>
                <a:gd name="T14" fmla="*/ 227 w 738"/>
                <a:gd name="T15" fmla="*/ 0 h 284"/>
                <a:gd name="T16" fmla="*/ 57 w 738"/>
                <a:gd name="T17" fmla="*/ 0 h 284"/>
                <a:gd name="T18" fmla="*/ 57 w 738"/>
                <a:gd name="T19" fmla="*/ 57 h 284"/>
                <a:gd name="T20" fmla="*/ 0 w 738"/>
                <a:gd name="T21" fmla="*/ 57 h 284"/>
                <a:gd name="T22" fmla="*/ 0 w 738"/>
                <a:gd name="T23" fmla="*/ 227 h 284"/>
                <a:gd name="T24" fmla="*/ 114 w 738"/>
                <a:gd name="T25" fmla="*/ 227 h 284"/>
                <a:gd name="T26" fmla="*/ 114 w 738"/>
                <a:gd name="T27" fmla="*/ 284 h 284"/>
                <a:gd name="T28" fmla="*/ 284 w 738"/>
                <a:gd name="T29" fmla="*/ 284 h 284"/>
                <a:gd name="T30" fmla="*/ 284 w 738"/>
                <a:gd name="T31" fmla="*/ 227 h 284"/>
                <a:gd name="T32" fmla="*/ 397 w 738"/>
                <a:gd name="T33" fmla="*/ 227 h 284"/>
                <a:gd name="T34" fmla="*/ 454 w 738"/>
                <a:gd name="T35" fmla="*/ 284 h 284"/>
                <a:gd name="T36" fmla="*/ 738 w 738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38" h="284">
                  <a:moveTo>
                    <a:pt x="738" y="284"/>
                  </a:moveTo>
                  <a:lnTo>
                    <a:pt x="738" y="170"/>
                  </a:lnTo>
                  <a:lnTo>
                    <a:pt x="681" y="170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738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4" name="Freeform 980"/>
            <p:cNvSpPr>
              <a:spLocks/>
            </p:cNvSpPr>
            <p:nvPr/>
          </p:nvSpPr>
          <p:spPr bwMode="auto">
            <a:xfrm>
              <a:off x="4883" y="217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283 w 737"/>
                <a:gd name="T3" fmla="*/ 341 h 454"/>
                <a:gd name="T4" fmla="*/ 283 w 737"/>
                <a:gd name="T5" fmla="*/ 397 h 454"/>
                <a:gd name="T6" fmla="*/ 170 w 737"/>
                <a:gd name="T7" fmla="*/ 397 h 454"/>
                <a:gd name="T8" fmla="*/ 170 w 737"/>
                <a:gd name="T9" fmla="*/ 454 h 454"/>
                <a:gd name="T10" fmla="*/ 113 w 737"/>
                <a:gd name="T11" fmla="*/ 454 h 454"/>
                <a:gd name="T12" fmla="*/ 113 w 737"/>
                <a:gd name="T13" fmla="*/ 397 h 454"/>
                <a:gd name="T14" fmla="*/ 0 w 737"/>
                <a:gd name="T15" fmla="*/ 397 h 454"/>
                <a:gd name="T16" fmla="*/ 0 w 737"/>
                <a:gd name="T17" fmla="*/ 227 h 454"/>
                <a:gd name="T18" fmla="*/ 226 w 737"/>
                <a:gd name="T19" fmla="*/ 227 h 454"/>
                <a:gd name="T20" fmla="*/ 226 w 737"/>
                <a:gd name="T21" fmla="*/ 171 h 454"/>
                <a:gd name="T22" fmla="*/ 283 w 737"/>
                <a:gd name="T23" fmla="*/ 171 h 454"/>
                <a:gd name="T24" fmla="*/ 283 w 737"/>
                <a:gd name="T25" fmla="*/ 114 h 454"/>
                <a:gd name="T26" fmla="*/ 340 w 737"/>
                <a:gd name="T27" fmla="*/ 114 h 454"/>
                <a:gd name="T28" fmla="*/ 396 w 737"/>
                <a:gd name="T29" fmla="*/ 114 h 454"/>
                <a:gd name="T30" fmla="*/ 396 w 737"/>
                <a:gd name="T31" fmla="*/ 0 h 454"/>
                <a:gd name="T32" fmla="*/ 453 w 737"/>
                <a:gd name="T33" fmla="*/ 0 h 454"/>
                <a:gd name="T34" fmla="*/ 453 w 737"/>
                <a:gd name="T35" fmla="*/ 114 h 454"/>
                <a:gd name="T36" fmla="*/ 623 w 737"/>
                <a:gd name="T37" fmla="*/ 114 h 454"/>
                <a:gd name="T38" fmla="*/ 623 w 737"/>
                <a:gd name="T39" fmla="*/ 171 h 454"/>
                <a:gd name="T40" fmla="*/ 737 w 737"/>
                <a:gd name="T41" fmla="*/ 171 h 454"/>
                <a:gd name="T42" fmla="*/ 737 w 737"/>
                <a:gd name="T43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283" y="34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23" y="114"/>
                  </a:lnTo>
                  <a:lnTo>
                    <a:pt x="623" y="171"/>
                  </a:lnTo>
                  <a:lnTo>
                    <a:pt x="737" y="171"/>
                  </a:lnTo>
                  <a:lnTo>
                    <a:pt x="737" y="3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5" name="Freeform 981"/>
            <p:cNvSpPr>
              <a:spLocks/>
            </p:cNvSpPr>
            <p:nvPr/>
          </p:nvSpPr>
          <p:spPr bwMode="auto">
            <a:xfrm>
              <a:off x="6300" y="2230"/>
              <a:ext cx="680" cy="397"/>
            </a:xfrm>
            <a:custGeom>
              <a:avLst/>
              <a:gdLst>
                <a:gd name="T0" fmla="*/ 624 w 680"/>
                <a:gd name="T1" fmla="*/ 397 h 397"/>
                <a:gd name="T2" fmla="*/ 624 w 680"/>
                <a:gd name="T3" fmla="*/ 227 h 397"/>
                <a:gd name="T4" fmla="*/ 680 w 680"/>
                <a:gd name="T5" fmla="*/ 227 h 397"/>
                <a:gd name="T6" fmla="*/ 680 w 680"/>
                <a:gd name="T7" fmla="*/ 114 h 397"/>
                <a:gd name="T8" fmla="*/ 624 w 680"/>
                <a:gd name="T9" fmla="*/ 114 h 397"/>
                <a:gd name="T10" fmla="*/ 624 w 680"/>
                <a:gd name="T11" fmla="*/ 57 h 397"/>
                <a:gd name="T12" fmla="*/ 340 w 680"/>
                <a:gd name="T13" fmla="*/ 57 h 397"/>
                <a:gd name="T14" fmla="*/ 340 w 680"/>
                <a:gd name="T15" fmla="*/ 0 h 397"/>
                <a:gd name="T16" fmla="*/ 284 w 680"/>
                <a:gd name="T17" fmla="*/ 0 h 397"/>
                <a:gd name="T18" fmla="*/ 284 w 680"/>
                <a:gd name="T19" fmla="*/ 57 h 397"/>
                <a:gd name="T20" fmla="*/ 170 w 680"/>
                <a:gd name="T21" fmla="*/ 57 h 397"/>
                <a:gd name="T22" fmla="*/ 170 w 680"/>
                <a:gd name="T23" fmla="*/ 0 h 397"/>
                <a:gd name="T24" fmla="*/ 0 w 680"/>
                <a:gd name="T25" fmla="*/ 0 h 397"/>
                <a:gd name="T26" fmla="*/ 0 w 680"/>
                <a:gd name="T27" fmla="*/ 57 h 397"/>
                <a:gd name="T28" fmla="*/ 57 w 680"/>
                <a:gd name="T29" fmla="*/ 57 h 397"/>
                <a:gd name="T30" fmla="*/ 57 w 680"/>
                <a:gd name="T31" fmla="*/ 227 h 397"/>
                <a:gd name="T32" fmla="*/ 170 w 680"/>
                <a:gd name="T33" fmla="*/ 227 h 397"/>
                <a:gd name="T34" fmla="*/ 170 w 680"/>
                <a:gd name="T35" fmla="*/ 284 h 397"/>
                <a:gd name="T36" fmla="*/ 284 w 680"/>
                <a:gd name="T37" fmla="*/ 284 h 397"/>
                <a:gd name="T38" fmla="*/ 284 w 680"/>
                <a:gd name="T39" fmla="*/ 340 h 397"/>
                <a:gd name="T40" fmla="*/ 340 w 680"/>
                <a:gd name="T41" fmla="*/ 340 h 397"/>
                <a:gd name="T42" fmla="*/ 340 w 680"/>
                <a:gd name="T43" fmla="*/ 397 h 397"/>
                <a:gd name="T44" fmla="*/ 624 w 680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97">
                  <a:moveTo>
                    <a:pt x="624" y="397"/>
                  </a:moveTo>
                  <a:lnTo>
                    <a:pt x="62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6" name="Freeform 982"/>
            <p:cNvSpPr>
              <a:spLocks/>
            </p:cNvSpPr>
            <p:nvPr/>
          </p:nvSpPr>
          <p:spPr bwMode="auto">
            <a:xfrm>
              <a:off x="7151" y="2570"/>
              <a:ext cx="567" cy="284"/>
            </a:xfrm>
            <a:custGeom>
              <a:avLst/>
              <a:gdLst>
                <a:gd name="T0" fmla="*/ 567 w 567"/>
                <a:gd name="T1" fmla="*/ 227 h 284"/>
                <a:gd name="T2" fmla="*/ 567 w 567"/>
                <a:gd name="T3" fmla="*/ 57 h 284"/>
                <a:gd name="T4" fmla="*/ 453 w 567"/>
                <a:gd name="T5" fmla="*/ 57 h 284"/>
                <a:gd name="T6" fmla="*/ 453 w 567"/>
                <a:gd name="T7" fmla="*/ 0 h 284"/>
                <a:gd name="T8" fmla="*/ 340 w 567"/>
                <a:gd name="T9" fmla="*/ 0 h 284"/>
                <a:gd name="T10" fmla="*/ 340 w 567"/>
                <a:gd name="T11" fmla="*/ 57 h 284"/>
                <a:gd name="T12" fmla="*/ 226 w 567"/>
                <a:gd name="T13" fmla="*/ 57 h 284"/>
                <a:gd name="T14" fmla="*/ 226 w 567"/>
                <a:gd name="T15" fmla="*/ 170 h 284"/>
                <a:gd name="T16" fmla="*/ 0 w 567"/>
                <a:gd name="T17" fmla="*/ 170 h 284"/>
                <a:gd name="T18" fmla="*/ 0 w 567"/>
                <a:gd name="T19" fmla="*/ 227 h 284"/>
                <a:gd name="T20" fmla="*/ 56 w 567"/>
                <a:gd name="T21" fmla="*/ 227 h 284"/>
                <a:gd name="T22" fmla="*/ 56 w 567"/>
                <a:gd name="T23" fmla="*/ 284 h 284"/>
                <a:gd name="T24" fmla="*/ 340 w 567"/>
                <a:gd name="T25" fmla="*/ 284 h 284"/>
                <a:gd name="T26" fmla="*/ 340 w 567"/>
                <a:gd name="T27" fmla="*/ 227 h 284"/>
                <a:gd name="T28" fmla="*/ 567 w 567"/>
                <a:gd name="T29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284">
                  <a:moveTo>
                    <a:pt x="567" y="227"/>
                  </a:move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567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7" name="Freeform 983"/>
            <p:cNvSpPr>
              <a:spLocks/>
            </p:cNvSpPr>
            <p:nvPr/>
          </p:nvSpPr>
          <p:spPr bwMode="auto">
            <a:xfrm>
              <a:off x="6300" y="1890"/>
              <a:ext cx="1418" cy="964"/>
            </a:xfrm>
            <a:custGeom>
              <a:avLst/>
              <a:gdLst>
                <a:gd name="T0" fmla="*/ 1418 w 1418"/>
                <a:gd name="T1" fmla="*/ 737 h 964"/>
                <a:gd name="T2" fmla="*/ 1418 w 1418"/>
                <a:gd name="T3" fmla="*/ 510 h 964"/>
                <a:gd name="T4" fmla="*/ 1134 w 1418"/>
                <a:gd name="T5" fmla="*/ 510 h 964"/>
                <a:gd name="T6" fmla="*/ 1134 w 1418"/>
                <a:gd name="T7" fmla="*/ 454 h 964"/>
                <a:gd name="T8" fmla="*/ 794 w 1418"/>
                <a:gd name="T9" fmla="*/ 454 h 964"/>
                <a:gd name="T10" fmla="*/ 794 w 1418"/>
                <a:gd name="T11" fmla="*/ 397 h 964"/>
                <a:gd name="T12" fmla="*/ 737 w 1418"/>
                <a:gd name="T13" fmla="*/ 397 h 964"/>
                <a:gd name="T14" fmla="*/ 737 w 1418"/>
                <a:gd name="T15" fmla="*/ 340 h 964"/>
                <a:gd name="T16" fmla="*/ 680 w 1418"/>
                <a:gd name="T17" fmla="*/ 340 h 964"/>
                <a:gd name="T18" fmla="*/ 680 w 1418"/>
                <a:gd name="T19" fmla="*/ 283 h 964"/>
                <a:gd name="T20" fmla="*/ 624 w 1418"/>
                <a:gd name="T21" fmla="*/ 283 h 964"/>
                <a:gd name="T22" fmla="*/ 624 w 1418"/>
                <a:gd name="T23" fmla="*/ 57 h 964"/>
                <a:gd name="T24" fmla="*/ 567 w 1418"/>
                <a:gd name="T25" fmla="*/ 57 h 964"/>
                <a:gd name="T26" fmla="*/ 567 w 1418"/>
                <a:gd name="T27" fmla="*/ 0 h 964"/>
                <a:gd name="T28" fmla="*/ 510 w 1418"/>
                <a:gd name="T29" fmla="*/ 0 h 964"/>
                <a:gd name="T30" fmla="*/ 510 w 1418"/>
                <a:gd name="T31" fmla="*/ 57 h 964"/>
                <a:gd name="T32" fmla="*/ 454 w 1418"/>
                <a:gd name="T33" fmla="*/ 57 h 964"/>
                <a:gd name="T34" fmla="*/ 454 w 1418"/>
                <a:gd name="T35" fmla="*/ 113 h 964"/>
                <a:gd name="T36" fmla="*/ 340 w 1418"/>
                <a:gd name="T37" fmla="*/ 113 h 964"/>
                <a:gd name="T38" fmla="*/ 340 w 1418"/>
                <a:gd name="T39" fmla="*/ 57 h 964"/>
                <a:gd name="T40" fmla="*/ 170 w 1418"/>
                <a:gd name="T41" fmla="*/ 57 h 964"/>
                <a:gd name="T42" fmla="*/ 170 w 1418"/>
                <a:gd name="T43" fmla="*/ 170 h 964"/>
                <a:gd name="T44" fmla="*/ 57 w 1418"/>
                <a:gd name="T45" fmla="*/ 170 h 964"/>
                <a:gd name="T46" fmla="*/ 57 w 1418"/>
                <a:gd name="T47" fmla="*/ 283 h 964"/>
                <a:gd name="T48" fmla="*/ 0 w 1418"/>
                <a:gd name="T49" fmla="*/ 283 h 964"/>
                <a:gd name="T50" fmla="*/ 0 w 1418"/>
                <a:gd name="T51" fmla="*/ 340 h 964"/>
                <a:gd name="T52" fmla="*/ 170 w 1418"/>
                <a:gd name="T53" fmla="*/ 340 h 964"/>
                <a:gd name="T54" fmla="*/ 170 w 1418"/>
                <a:gd name="T55" fmla="*/ 397 h 964"/>
                <a:gd name="T56" fmla="*/ 284 w 1418"/>
                <a:gd name="T57" fmla="*/ 397 h 964"/>
                <a:gd name="T58" fmla="*/ 284 w 1418"/>
                <a:gd name="T59" fmla="*/ 340 h 964"/>
                <a:gd name="T60" fmla="*/ 340 w 1418"/>
                <a:gd name="T61" fmla="*/ 340 h 964"/>
                <a:gd name="T62" fmla="*/ 340 w 1418"/>
                <a:gd name="T63" fmla="*/ 397 h 964"/>
                <a:gd name="T64" fmla="*/ 624 w 1418"/>
                <a:gd name="T65" fmla="*/ 397 h 964"/>
                <a:gd name="T66" fmla="*/ 624 w 1418"/>
                <a:gd name="T67" fmla="*/ 454 h 964"/>
                <a:gd name="T68" fmla="*/ 680 w 1418"/>
                <a:gd name="T69" fmla="*/ 454 h 964"/>
                <a:gd name="T70" fmla="*/ 680 w 1418"/>
                <a:gd name="T71" fmla="*/ 567 h 964"/>
                <a:gd name="T72" fmla="*/ 624 w 1418"/>
                <a:gd name="T73" fmla="*/ 567 h 964"/>
                <a:gd name="T74" fmla="*/ 624 w 1418"/>
                <a:gd name="T75" fmla="*/ 850 h 964"/>
                <a:gd name="T76" fmla="*/ 680 w 1418"/>
                <a:gd name="T77" fmla="*/ 850 h 964"/>
                <a:gd name="T78" fmla="*/ 680 w 1418"/>
                <a:gd name="T79" fmla="*/ 964 h 964"/>
                <a:gd name="T80" fmla="*/ 737 w 1418"/>
                <a:gd name="T81" fmla="*/ 964 h 964"/>
                <a:gd name="T82" fmla="*/ 737 w 1418"/>
                <a:gd name="T83" fmla="*/ 907 h 964"/>
                <a:gd name="T84" fmla="*/ 794 w 1418"/>
                <a:gd name="T85" fmla="*/ 907 h 964"/>
                <a:gd name="T86" fmla="*/ 851 w 1418"/>
                <a:gd name="T87" fmla="*/ 907 h 964"/>
                <a:gd name="T88" fmla="*/ 851 w 1418"/>
                <a:gd name="T89" fmla="*/ 850 h 964"/>
                <a:gd name="T90" fmla="*/ 1077 w 1418"/>
                <a:gd name="T91" fmla="*/ 850 h 964"/>
                <a:gd name="T92" fmla="*/ 1077 w 1418"/>
                <a:gd name="T93" fmla="*/ 737 h 964"/>
                <a:gd name="T94" fmla="*/ 1191 w 1418"/>
                <a:gd name="T95" fmla="*/ 737 h 964"/>
                <a:gd name="T96" fmla="*/ 1191 w 1418"/>
                <a:gd name="T97" fmla="*/ 680 h 964"/>
                <a:gd name="T98" fmla="*/ 1304 w 1418"/>
                <a:gd name="T99" fmla="*/ 680 h 964"/>
                <a:gd name="T100" fmla="*/ 1304 w 1418"/>
                <a:gd name="T101" fmla="*/ 737 h 964"/>
                <a:gd name="T102" fmla="*/ 1418 w 1418"/>
                <a:gd name="T103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964">
                  <a:moveTo>
                    <a:pt x="1418" y="737"/>
                  </a:moveTo>
                  <a:lnTo>
                    <a:pt x="1418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850"/>
                  </a:lnTo>
                  <a:lnTo>
                    <a:pt x="680" y="850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1077" y="850"/>
                  </a:lnTo>
                  <a:lnTo>
                    <a:pt x="1077" y="737"/>
                  </a:lnTo>
                  <a:lnTo>
                    <a:pt x="1191" y="737"/>
                  </a:lnTo>
                  <a:lnTo>
                    <a:pt x="119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418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8" name="Freeform 984"/>
            <p:cNvSpPr>
              <a:spLocks/>
            </p:cNvSpPr>
            <p:nvPr/>
          </p:nvSpPr>
          <p:spPr bwMode="auto">
            <a:xfrm>
              <a:off x="6810" y="1266"/>
              <a:ext cx="908" cy="1134"/>
            </a:xfrm>
            <a:custGeom>
              <a:avLst/>
              <a:gdLst>
                <a:gd name="T0" fmla="*/ 908 w 908"/>
                <a:gd name="T1" fmla="*/ 1134 h 1134"/>
                <a:gd name="T2" fmla="*/ 908 w 908"/>
                <a:gd name="T3" fmla="*/ 1021 h 1134"/>
                <a:gd name="T4" fmla="*/ 851 w 908"/>
                <a:gd name="T5" fmla="*/ 1021 h 1134"/>
                <a:gd name="T6" fmla="*/ 851 w 908"/>
                <a:gd name="T7" fmla="*/ 397 h 1134"/>
                <a:gd name="T8" fmla="*/ 794 w 908"/>
                <a:gd name="T9" fmla="*/ 397 h 1134"/>
                <a:gd name="T10" fmla="*/ 794 w 908"/>
                <a:gd name="T11" fmla="*/ 114 h 1134"/>
                <a:gd name="T12" fmla="*/ 737 w 908"/>
                <a:gd name="T13" fmla="*/ 114 h 1134"/>
                <a:gd name="T14" fmla="*/ 737 w 908"/>
                <a:gd name="T15" fmla="*/ 57 h 1134"/>
                <a:gd name="T16" fmla="*/ 624 w 908"/>
                <a:gd name="T17" fmla="*/ 57 h 1134"/>
                <a:gd name="T18" fmla="*/ 624 w 908"/>
                <a:gd name="T19" fmla="*/ 0 h 1134"/>
                <a:gd name="T20" fmla="*/ 114 w 908"/>
                <a:gd name="T21" fmla="*/ 0 h 1134"/>
                <a:gd name="T22" fmla="*/ 114 w 908"/>
                <a:gd name="T23" fmla="*/ 114 h 1134"/>
                <a:gd name="T24" fmla="*/ 0 w 908"/>
                <a:gd name="T25" fmla="*/ 114 h 1134"/>
                <a:gd name="T26" fmla="*/ 0 w 908"/>
                <a:gd name="T27" fmla="*/ 227 h 1134"/>
                <a:gd name="T28" fmla="*/ 0 w 908"/>
                <a:gd name="T29" fmla="*/ 340 h 1134"/>
                <a:gd name="T30" fmla="*/ 57 w 908"/>
                <a:gd name="T31" fmla="*/ 340 h 1134"/>
                <a:gd name="T32" fmla="*/ 57 w 908"/>
                <a:gd name="T33" fmla="*/ 681 h 1134"/>
                <a:gd name="T34" fmla="*/ 114 w 908"/>
                <a:gd name="T35" fmla="*/ 681 h 1134"/>
                <a:gd name="T36" fmla="*/ 114 w 908"/>
                <a:gd name="T37" fmla="*/ 907 h 1134"/>
                <a:gd name="T38" fmla="*/ 170 w 908"/>
                <a:gd name="T39" fmla="*/ 907 h 1134"/>
                <a:gd name="T40" fmla="*/ 170 w 908"/>
                <a:gd name="T41" fmla="*/ 964 h 1134"/>
                <a:gd name="T42" fmla="*/ 227 w 908"/>
                <a:gd name="T43" fmla="*/ 964 h 1134"/>
                <a:gd name="T44" fmla="*/ 227 w 908"/>
                <a:gd name="T45" fmla="*/ 1021 h 1134"/>
                <a:gd name="T46" fmla="*/ 284 w 908"/>
                <a:gd name="T47" fmla="*/ 1021 h 1134"/>
                <a:gd name="T48" fmla="*/ 284 w 908"/>
                <a:gd name="T49" fmla="*/ 1078 h 1134"/>
                <a:gd name="T50" fmla="*/ 624 w 908"/>
                <a:gd name="T51" fmla="*/ 1078 h 1134"/>
                <a:gd name="T52" fmla="*/ 624 w 908"/>
                <a:gd name="T53" fmla="*/ 1134 h 1134"/>
                <a:gd name="T54" fmla="*/ 908 w 908"/>
                <a:gd name="T5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8" h="1134">
                  <a:moveTo>
                    <a:pt x="908" y="1134"/>
                  </a:moveTo>
                  <a:lnTo>
                    <a:pt x="908" y="1021"/>
                  </a:lnTo>
                  <a:lnTo>
                    <a:pt x="851" y="1021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908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9" name="Freeform 985"/>
            <p:cNvSpPr>
              <a:spLocks/>
            </p:cNvSpPr>
            <p:nvPr/>
          </p:nvSpPr>
          <p:spPr bwMode="auto">
            <a:xfrm>
              <a:off x="6130" y="1210"/>
              <a:ext cx="794" cy="793"/>
            </a:xfrm>
            <a:custGeom>
              <a:avLst/>
              <a:gdLst>
                <a:gd name="T0" fmla="*/ 794 w 794"/>
                <a:gd name="T1" fmla="*/ 56 h 793"/>
                <a:gd name="T2" fmla="*/ 737 w 794"/>
                <a:gd name="T3" fmla="*/ 56 h 793"/>
                <a:gd name="T4" fmla="*/ 737 w 794"/>
                <a:gd name="T5" fmla="*/ 0 h 793"/>
                <a:gd name="T6" fmla="*/ 227 w 794"/>
                <a:gd name="T7" fmla="*/ 0 h 793"/>
                <a:gd name="T8" fmla="*/ 227 w 794"/>
                <a:gd name="T9" fmla="*/ 56 h 793"/>
                <a:gd name="T10" fmla="*/ 170 w 794"/>
                <a:gd name="T11" fmla="*/ 56 h 793"/>
                <a:gd name="T12" fmla="*/ 170 w 794"/>
                <a:gd name="T13" fmla="*/ 113 h 793"/>
                <a:gd name="T14" fmla="*/ 113 w 794"/>
                <a:gd name="T15" fmla="*/ 113 h 793"/>
                <a:gd name="T16" fmla="*/ 113 w 794"/>
                <a:gd name="T17" fmla="*/ 226 h 793"/>
                <a:gd name="T18" fmla="*/ 57 w 794"/>
                <a:gd name="T19" fmla="*/ 226 h 793"/>
                <a:gd name="T20" fmla="*/ 57 w 794"/>
                <a:gd name="T21" fmla="*/ 283 h 793"/>
                <a:gd name="T22" fmla="*/ 0 w 794"/>
                <a:gd name="T23" fmla="*/ 283 h 793"/>
                <a:gd name="T24" fmla="*/ 0 w 794"/>
                <a:gd name="T25" fmla="*/ 340 h 793"/>
                <a:gd name="T26" fmla="*/ 113 w 794"/>
                <a:gd name="T27" fmla="*/ 340 h 793"/>
                <a:gd name="T28" fmla="*/ 113 w 794"/>
                <a:gd name="T29" fmla="*/ 680 h 793"/>
                <a:gd name="T30" fmla="*/ 170 w 794"/>
                <a:gd name="T31" fmla="*/ 680 h 793"/>
                <a:gd name="T32" fmla="*/ 170 w 794"/>
                <a:gd name="T33" fmla="*/ 737 h 793"/>
                <a:gd name="T34" fmla="*/ 510 w 794"/>
                <a:gd name="T35" fmla="*/ 737 h 793"/>
                <a:gd name="T36" fmla="*/ 510 w 794"/>
                <a:gd name="T37" fmla="*/ 793 h 793"/>
                <a:gd name="T38" fmla="*/ 624 w 794"/>
                <a:gd name="T39" fmla="*/ 793 h 793"/>
                <a:gd name="T40" fmla="*/ 624 w 794"/>
                <a:gd name="T41" fmla="*/ 737 h 793"/>
                <a:gd name="T42" fmla="*/ 680 w 794"/>
                <a:gd name="T43" fmla="*/ 737 h 793"/>
                <a:gd name="T44" fmla="*/ 680 w 794"/>
                <a:gd name="T45" fmla="*/ 680 h 793"/>
                <a:gd name="T46" fmla="*/ 737 w 794"/>
                <a:gd name="T47" fmla="*/ 680 h 793"/>
                <a:gd name="T48" fmla="*/ 737 w 794"/>
                <a:gd name="T49" fmla="*/ 396 h 793"/>
                <a:gd name="T50" fmla="*/ 680 w 794"/>
                <a:gd name="T51" fmla="*/ 396 h 793"/>
                <a:gd name="T52" fmla="*/ 680 w 794"/>
                <a:gd name="T53" fmla="*/ 170 h 793"/>
                <a:gd name="T54" fmla="*/ 794 w 794"/>
                <a:gd name="T55" fmla="*/ 170 h 793"/>
                <a:gd name="T56" fmla="*/ 794 w 794"/>
                <a:gd name="T57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793">
                  <a:moveTo>
                    <a:pt x="794" y="56"/>
                  </a:moveTo>
                  <a:lnTo>
                    <a:pt x="737" y="56"/>
                  </a:lnTo>
                  <a:lnTo>
                    <a:pt x="73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624" y="793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396"/>
                  </a:lnTo>
                  <a:lnTo>
                    <a:pt x="680" y="396"/>
                  </a:lnTo>
                  <a:lnTo>
                    <a:pt x="680" y="170"/>
                  </a:lnTo>
                  <a:lnTo>
                    <a:pt x="794" y="170"/>
                  </a:lnTo>
                  <a:lnTo>
                    <a:pt x="794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0" name="Freeform 986"/>
            <p:cNvSpPr>
              <a:spLocks/>
            </p:cNvSpPr>
            <p:nvPr/>
          </p:nvSpPr>
          <p:spPr bwMode="auto">
            <a:xfrm>
              <a:off x="5733" y="1380"/>
              <a:ext cx="737" cy="793"/>
            </a:xfrm>
            <a:custGeom>
              <a:avLst/>
              <a:gdLst>
                <a:gd name="T0" fmla="*/ 454 w 737"/>
                <a:gd name="T1" fmla="*/ 56 h 793"/>
                <a:gd name="T2" fmla="*/ 227 w 737"/>
                <a:gd name="T3" fmla="*/ 56 h 793"/>
                <a:gd name="T4" fmla="*/ 227 w 737"/>
                <a:gd name="T5" fmla="*/ 170 h 793"/>
                <a:gd name="T6" fmla="*/ 170 w 737"/>
                <a:gd name="T7" fmla="*/ 170 h 793"/>
                <a:gd name="T8" fmla="*/ 170 w 737"/>
                <a:gd name="T9" fmla="*/ 56 h 793"/>
                <a:gd name="T10" fmla="*/ 113 w 737"/>
                <a:gd name="T11" fmla="*/ 56 h 793"/>
                <a:gd name="T12" fmla="*/ 113 w 737"/>
                <a:gd name="T13" fmla="*/ 0 h 793"/>
                <a:gd name="T14" fmla="*/ 57 w 737"/>
                <a:gd name="T15" fmla="*/ 0 h 793"/>
                <a:gd name="T16" fmla="*/ 57 w 737"/>
                <a:gd name="T17" fmla="*/ 56 h 793"/>
                <a:gd name="T18" fmla="*/ 0 w 737"/>
                <a:gd name="T19" fmla="*/ 56 h 793"/>
                <a:gd name="T20" fmla="*/ 0 w 737"/>
                <a:gd name="T21" fmla="*/ 170 h 793"/>
                <a:gd name="T22" fmla="*/ 57 w 737"/>
                <a:gd name="T23" fmla="*/ 170 h 793"/>
                <a:gd name="T24" fmla="*/ 57 w 737"/>
                <a:gd name="T25" fmla="*/ 226 h 793"/>
                <a:gd name="T26" fmla="*/ 113 w 737"/>
                <a:gd name="T27" fmla="*/ 226 h 793"/>
                <a:gd name="T28" fmla="*/ 113 w 737"/>
                <a:gd name="T29" fmla="*/ 453 h 793"/>
                <a:gd name="T30" fmla="*/ 170 w 737"/>
                <a:gd name="T31" fmla="*/ 453 h 793"/>
                <a:gd name="T32" fmla="*/ 170 w 737"/>
                <a:gd name="T33" fmla="*/ 510 h 793"/>
                <a:gd name="T34" fmla="*/ 284 w 737"/>
                <a:gd name="T35" fmla="*/ 510 h 793"/>
                <a:gd name="T36" fmla="*/ 284 w 737"/>
                <a:gd name="T37" fmla="*/ 567 h 793"/>
                <a:gd name="T38" fmla="*/ 397 w 737"/>
                <a:gd name="T39" fmla="*/ 567 h 793"/>
                <a:gd name="T40" fmla="*/ 397 w 737"/>
                <a:gd name="T41" fmla="*/ 680 h 793"/>
                <a:gd name="T42" fmla="*/ 567 w 737"/>
                <a:gd name="T43" fmla="*/ 680 h 793"/>
                <a:gd name="T44" fmla="*/ 567 w 737"/>
                <a:gd name="T45" fmla="*/ 793 h 793"/>
                <a:gd name="T46" fmla="*/ 624 w 737"/>
                <a:gd name="T47" fmla="*/ 793 h 793"/>
                <a:gd name="T48" fmla="*/ 624 w 737"/>
                <a:gd name="T49" fmla="*/ 680 h 793"/>
                <a:gd name="T50" fmla="*/ 737 w 737"/>
                <a:gd name="T51" fmla="*/ 680 h 793"/>
                <a:gd name="T52" fmla="*/ 737 w 737"/>
                <a:gd name="T53" fmla="*/ 567 h 793"/>
                <a:gd name="T54" fmla="*/ 567 w 737"/>
                <a:gd name="T55" fmla="*/ 567 h 793"/>
                <a:gd name="T56" fmla="*/ 567 w 737"/>
                <a:gd name="T57" fmla="*/ 510 h 793"/>
                <a:gd name="T58" fmla="*/ 510 w 737"/>
                <a:gd name="T59" fmla="*/ 510 h 793"/>
                <a:gd name="T60" fmla="*/ 510 w 737"/>
                <a:gd name="T61" fmla="*/ 453 h 793"/>
                <a:gd name="T62" fmla="*/ 510 w 737"/>
                <a:gd name="T63" fmla="*/ 170 h 793"/>
                <a:gd name="T64" fmla="*/ 397 w 737"/>
                <a:gd name="T65" fmla="*/ 170 h 793"/>
                <a:gd name="T66" fmla="*/ 397 w 737"/>
                <a:gd name="T67" fmla="*/ 113 h 793"/>
                <a:gd name="T68" fmla="*/ 455 w 737"/>
                <a:gd name="T69" fmla="*/ 112 h 793"/>
                <a:gd name="T70" fmla="*/ 454 w 737"/>
                <a:gd name="T71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793">
                  <a:moveTo>
                    <a:pt x="454" y="56"/>
                  </a:move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5" y="112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1" name="Freeform 987"/>
            <p:cNvSpPr>
              <a:spLocks/>
            </p:cNvSpPr>
            <p:nvPr/>
          </p:nvSpPr>
          <p:spPr bwMode="auto">
            <a:xfrm>
              <a:off x="6300" y="756"/>
              <a:ext cx="1304" cy="624"/>
            </a:xfrm>
            <a:custGeom>
              <a:avLst/>
              <a:gdLst>
                <a:gd name="T0" fmla="*/ 1304 w 1304"/>
                <a:gd name="T1" fmla="*/ 624 h 624"/>
                <a:gd name="T2" fmla="*/ 1304 w 1304"/>
                <a:gd name="T3" fmla="*/ 454 h 624"/>
                <a:gd name="T4" fmla="*/ 1247 w 1304"/>
                <a:gd name="T5" fmla="*/ 454 h 624"/>
                <a:gd name="T6" fmla="*/ 1247 w 1304"/>
                <a:gd name="T7" fmla="*/ 340 h 624"/>
                <a:gd name="T8" fmla="*/ 1191 w 1304"/>
                <a:gd name="T9" fmla="*/ 340 h 624"/>
                <a:gd name="T10" fmla="*/ 1191 w 1304"/>
                <a:gd name="T11" fmla="*/ 57 h 624"/>
                <a:gd name="T12" fmla="*/ 1077 w 1304"/>
                <a:gd name="T13" fmla="*/ 57 h 624"/>
                <a:gd name="T14" fmla="*/ 1077 w 1304"/>
                <a:gd name="T15" fmla="*/ 0 h 624"/>
                <a:gd name="T16" fmla="*/ 680 w 1304"/>
                <a:gd name="T17" fmla="*/ 0 h 624"/>
                <a:gd name="T18" fmla="*/ 680 w 1304"/>
                <a:gd name="T19" fmla="*/ 227 h 624"/>
                <a:gd name="T20" fmla="*/ 454 w 1304"/>
                <a:gd name="T21" fmla="*/ 227 h 624"/>
                <a:gd name="T22" fmla="*/ 454 w 1304"/>
                <a:gd name="T23" fmla="*/ 170 h 624"/>
                <a:gd name="T24" fmla="*/ 340 w 1304"/>
                <a:gd name="T25" fmla="*/ 170 h 624"/>
                <a:gd name="T26" fmla="*/ 340 w 1304"/>
                <a:gd name="T27" fmla="*/ 227 h 624"/>
                <a:gd name="T28" fmla="*/ 397 w 1304"/>
                <a:gd name="T29" fmla="*/ 227 h 624"/>
                <a:gd name="T30" fmla="*/ 397 w 1304"/>
                <a:gd name="T31" fmla="*/ 283 h 624"/>
                <a:gd name="T32" fmla="*/ 454 w 1304"/>
                <a:gd name="T33" fmla="*/ 283 h 624"/>
                <a:gd name="T34" fmla="*/ 454 w 1304"/>
                <a:gd name="T35" fmla="*/ 340 h 624"/>
                <a:gd name="T36" fmla="*/ 340 w 1304"/>
                <a:gd name="T37" fmla="*/ 340 h 624"/>
                <a:gd name="T38" fmla="*/ 340 w 1304"/>
                <a:gd name="T39" fmla="*/ 283 h 624"/>
                <a:gd name="T40" fmla="*/ 170 w 1304"/>
                <a:gd name="T41" fmla="*/ 283 h 624"/>
                <a:gd name="T42" fmla="*/ 116 w 1304"/>
                <a:gd name="T43" fmla="*/ 284 h 624"/>
                <a:gd name="T44" fmla="*/ 113 w 1304"/>
                <a:gd name="T45" fmla="*/ 227 h 624"/>
                <a:gd name="T46" fmla="*/ 0 w 1304"/>
                <a:gd name="T47" fmla="*/ 227 h 624"/>
                <a:gd name="T48" fmla="*/ 0 w 1304"/>
                <a:gd name="T49" fmla="*/ 397 h 624"/>
                <a:gd name="T50" fmla="*/ 227 w 1304"/>
                <a:gd name="T51" fmla="*/ 397 h 624"/>
                <a:gd name="T52" fmla="*/ 227 w 1304"/>
                <a:gd name="T53" fmla="*/ 454 h 624"/>
                <a:gd name="T54" fmla="*/ 567 w 1304"/>
                <a:gd name="T55" fmla="*/ 454 h 624"/>
                <a:gd name="T56" fmla="*/ 567 w 1304"/>
                <a:gd name="T57" fmla="*/ 510 h 624"/>
                <a:gd name="T58" fmla="*/ 1134 w 1304"/>
                <a:gd name="T59" fmla="*/ 510 h 624"/>
                <a:gd name="T60" fmla="*/ 1134 w 1304"/>
                <a:gd name="T61" fmla="*/ 567 h 624"/>
                <a:gd name="T62" fmla="*/ 1247 w 1304"/>
                <a:gd name="T63" fmla="*/ 567 h 624"/>
                <a:gd name="T64" fmla="*/ 1247 w 1304"/>
                <a:gd name="T65" fmla="*/ 624 h 624"/>
                <a:gd name="T66" fmla="*/ 1304 w 1304"/>
                <a:gd name="T6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624">
                  <a:moveTo>
                    <a:pt x="1304" y="624"/>
                  </a:moveTo>
                  <a:lnTo>
                    <a:pt x="130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170" y="283"/>
                  </a:lnTo>
                  <a:lnTo>
                    <a:pt x="116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1134" y="51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304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2" name="Freeform 988"/>
            <p:cNvSpPr>
              <a:spLocks/>
            </p:cNvSpPr>
            <p:nvPr/>
          </p:nvSpPr>
          <p:spPr bwMode="auto">
            <a:xfrm>
              <a:off x="6924" y="472"/>
              <a:ext cx="453" cy="284"/>
            </a:xfrm>
            <a:custGeom>
              <a:avLst/>
              <a:gdLst>
                <a:gd name="T0" fmla="*/ 0 w 453"/>
                <a:gd name="T1" fmla="*/ 284 h 284"/>
                <a:gd name="T2" fmla="*/ 453 w 453"/>
                <a:gd name="T3" fmla="*/ 284 h 284"/>
                <a:gd name="T4" fmla="*/ 453 w 453"/>
                <a:gd name="T5" fmla="*/ 227 h 284"/>
                <a:gd name="T6" fmla="*/ 397 w 453"/>
                <a:gd name="T7" fmla="*/ 227 h 284"/>
                <a:gd name="T8" fmla="*/ 397 w 453"/>
                <a:gd name="T9" fmla="*/ 114 h 284"/>
                <a:gd name="T10" fmla="*/ 340 w 453"/>
                <a:gd name="T11" fmla="*/ 114 h 284"/>
                <a:gd name="T12" fmla="*/ 340 w 453"/>
                <a:gd name="T13" fmla="*/ 0 h 284"/>
                <a:gd name="T14" fmla="*/ 56 w 453"/>
                <a:gd name="T15" fmla="*/ 0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84">
                  <a:moveTo>
                    <a:pt x="0" y="284"/>
                  </a:move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5" name="Freeform 991"/>
            <p:cNvSpPr>
              <a:spLocks/>
            </p:cNvSpPr>
            <p:nvPr/>
          </p:nvSpPr>
          <p:spPr bwMode="auto">
            <a:xfrm>
              <a:off x="5563" y="359"/>
              <a:ext cx="397" cy="340"/>
            </a:xfrm>
            <a:custGeom>
              <a:avLst/>
              <a:gdLst>
                <a:gd name="T0" fmla="*/ 283 w 397"/>
                <a:gd name="T1" fmla="*/ 0 h 340"/>
                <a:gd name="T2" fmla="*/ 283 w 397"/>
                <a:gd name="T3" fmla="*/ 57 h 340"/>
                <a:gd name="T4" fmla="*/ 57 w 397"/>
                <a:gd name="T5" fmla="*/ 57 h 340"/>
                <a:gd name="T6" fmla="*/ 57 w 397"/>
                <a:gd name="T7" fmla="*/ 113 h 340"/>
                <a:gd name="T8" fmla="*/ 0 w 397"/>
                <a:gd name="T9" fmla="*/ 113 h 340"/>
                <a:gd name="T10" fmla="*/ 0 w 397"/>
                <a:gd name="T11" fmla="*/ 170 h 340"/>
                <a:gd name="T12" fmla="*/ 57 w 397"/>
                <a:gd name="T13" fmla="*/ 170 h 340"/>
                <a:gd name="T14" fmla="*/ 57 w 397"/>
                <a:gd name="T15" fmla="*/ 227 h 340"/>
                <a:gd name="T16" fmla="*/ 170 w 397"/>
                <a:gd name="T17" fmla="*/ 227 h 340"/>
                <a:gd name="T18" fmla="*/ 170 w 397"/>
                <a:gd name="T19" fmla="*/ 284 h 340"/>
                <a:gd name="T20" fmla="*/ 227 w 397"/>
                <a:gd name="T21" fmla="*/ 284 h 340"/>
                <a:gd name="T22" fmla="*/ 227 w 397"/>
                <a:gd name="T23" fmla="*/ 340 h 340"/>
                <a:gd name="T24" fmla="*/ 340 w 397"/>
                <a:gd name="T25" fmla="*/ 340 h 340"/>
                <a:gd name="T26" fmla="*/ 340 w 397"/>
                <a:gd name="T27" fmla="*/ 227 h 340"/>
                <a:gd name="T28" fmla="*/ 397 w 397"/>
                <a:gd name="T29" fmla="*/ 227 h 340"/>
                <a:gd name="T30" fmla="*/ 397 w 397"/>
                <a:gd name="T31" fmla="*/ 57 h 340"/>
                <a:gd name="T32" fmla="*/ 340 w 397"/>
                <a:gd name="T33" fmla="*/ 57 h 340"/>
                <a:gd name="T34" fmla="*/ 340 w 397"/>
                <a:gd name="T35" fmla="*/ 0 h 340"/>
                <a:gd name="T36" fmla="*/ 283 w 397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28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8" name="Freeform 994"/>
            <p:cNvSpPr>
              <a:spLocks/>
            </p:cNvSpPr>
            <p:nvPr/>
          </p:nvSpPr>
          <p:spPr bwMode="auto">
            <a:xfrm>
              <a:off x="5563" y="416"/>
              <a:ext cx="964" cy="1134"/>
            </a:xfrm>
            <a:custGeom>
              <a:avLst/>
              <a:gdLst>
                <a:gd name="T0" fmla="*/ 907 w 964"/>
                <a:gd name="T1" fmla="*/ 737 h 1134"/>
                <a:gd name="T2" fmla="*/ 737 w 964"/>
                <a:gd name="T3" fmla="*/ 737 h 1134"/>
                <a:gd name="T4" fmla="*/ 737 w 964"/>
                <a:gd name="T5" fmla="*/ 567 h 1134"/>
                <a:gd name="T6" fmla="*/ 794 w 964"/>
                <a:gd name="T7" fmla="*/ 567 h 1134"/>
                <a:gd name="T8" fmla="*/ 794 w 964"/>
                <a:gd name="T9" fmla="*/ 453 h 1134"/>
                <a:gd name="T10" fmla="*/ 737 w 964"/>
                <a:gd name="T11" fmla="*/ 453 h 1134"/>
                <a:gd name="T12" fmla="*/ 737 w 964"/>
                <a:gd name="T13" fmla="*/ 340 h 1134"/>
                <a:gd name="T14" fmla="*/ 794 w 964"/>
                <a:gd name="T15" fmla="*/ 340 h 1134"/>
                <a:gd name="T16" fmla="*/ 794 w 964"/>
                <a:gd name="T17" fmla="*/ 227 h 1134"/>
                <a:gd name="T18" fmla="*/ 737 w 964"/>
                <a:gd name="T19" fmla="*/ 227 h 1134"/>
                <a:gd name="T20" fmla="*/ 737 w 964"/>
                <a:gd name="T21" fmla="*/ 56 h 1134"/>
                <a:gd name="T22" fmla="*/ 510 w 964"/>
                <a:gd name="T23" fmla="*/ 56 h 1134"/>
                <a:gd name="T24" fmla="*/ 510 w 964"/>
                <a:gd name="T25" fmla="*/ 0 h 1134"/>
                <a:gd name="T26" fmla="*/ 397 w 964"/>
                <a:gd name="T27" fmla="*/ 0 h 1134"/>
                <a:gd name="T28" fmla="*/ 397 w 964"/>
                <a:gd name="T29" fmla="*/ 170 h 1134"/>
                <a:gd name="T30" fmla="*/ 340 w 964"/>
                <a:gd name="T31" fmla="*/ 170 h 1134"/>
                <a:gd name="T32" fmla="*/ 340 w 964"/>
                <a:gd name="T33" fmla="*/ 283 h 1134"/>
                <a:gd name="T34" fmla="*/ 283 w 964"/>
                <a:gd name="T35" fmla="*/ 283 h 1134"/>
                <a:gd name="T36" fmla="*/ 283 w 964"/>
                <a:gd name="T37" fmla="*/ 340 h 1134"/>
                <a:gd name="T38" fmla="*/ 170 w 964"/>
                <a:gd name="T39" fmla="*/ 340 h 1134"/>
                <a:gd name="T40" fmla="*/ 170 w 964"/>
                <a:gd name="T41" fmla="*/ 397 h 1134"/>
                <a:gd name="T42" fmla="*/ 0 w 964"/>
                <a:gd name="T43" fmla="*/ 397 h 1134"/>
                <a:gd name="T44" fmla="*/ 0 w 964"/>
                <a:gd name="T45" fmla="*/ 510 h 1134"/>
                <a:gd name="T46" fmla="*/ 113 w 964"/>
                <a:gd name="T47" fmla="*/ 510 h 1134"/>
                <a:gd name="T48" fmla="*/ 113 w 964"/>
                <a:gd name="T49" fmla="*/ 737 h 1134"/>
                <a:gd name="T50" fmla="*/ 283 w 964"/>
                <a:gd name="T51" fmla="*/ 737 h 1134"/>
                <a:gd name="T52" fmla="*/ 283 w 964"/>
                <a:gd name="T53" fmla="*/ 794 h 1134"/>
                <a:gd name="T54" fmla="*/ 227 w 964"/>
                <a:gd name="T55" fmla="*/ 794 h 1134"/>
                <a:gd name="T56" fmla="*/ 227 w 964"/>
                <a:gd name="T57" fmla="*/ 850 h 1134"/>
                <a:gd name="T58" fmla="*/ 170 w 964"/>
                <a:gd name="T59" fmla="*/ 850 h 1134"/>
                <a:gd name="T60" fmla="*/ 170 w 964"/>
                <a:gd name="T61" fmla="*/ 1020 h 1134"/>
                <a:gd name="T62" fmla="*/ 227 w 964"/>
                <a:gd name="T63" fmla="*/ 1020 h 1134"/>
                <a:gd name="T64" fmla="*/ 227 w 964"/>
                <a:gd name="T65" fmla="*/ 964 h 1134"/>
                <a:gd name="T66" fmla="*/ 283 w 964"/>
                <a:gd name="T67" fmla="*/ 964 h 1134"/>
                <a:gd name="T68" fmla="*/ 283 w 964"/>
                <a:gd name="T69" fmla="*/ 1020 h 1134"/>
                <a:gd name="T70" fmla="*/ 340 w 964"/>
                <a:gd name="T71" fmla="*/ 1020 h 1134"/>
                <a:gd name="T72" fmla="*/ 340 w 964"/>
                <a:gd name="T73" fmla="*/ 1134 h 1134"/>
                <a:gd name="T74" fmla="*/ 397 w 964"/>
                <a:gd name="T75" fmla="*/ 1134 h 1134"/>
                <a:gd name="T76" fmla="*/ 397 w 964"/>
                <a:gd name="T77" fmla="*/ 1020 h 1134"/>
                <a:gd name="T78" fmla="*/ 680 w 964"/>
                <a:gd name="T79" fmla="*/ 1020 h 1134"/>
                <a:gd name="T80" fmla="*/ 680 w 964"/>
                <a:gd name="T81" fmla="*/ 907 h 1134"/>
                <a:gd name="T82" fmla="*/ 737 w 964"/>
                <a:gd name="T83" fmla="*/ 907 h 1134"/>
                <a:gd name="T84" fmla="*/ 737 w 964"/>
                <a:gd name="T85" fmla="*/ 850 h 1134"/>
                <a:gd name="T86" fmla="*/ 794 w 964"/>
                <a:gd name="T87" fmla="*/ 850 h 1134"/>
                <a:gd name="T88" fmla="*/ 794 w 964"/>
                <a:gd name="T89" fmla="*/ 794 h 1134"/>
                <a:gd name="T90" fmla="*/ 964 w 964"/>
                <a:gd name="T91" fmla="*/ 794 h 1134"/>
                <a:gd name="T92" fmla="*/ 964 w 964"/>
                <a:gd name="T93" fmla="*/ 737 h 1134"/>
                <a:gd name="T94" fmla="*/ 907 w 964"/>
                <a:gd name="T95" fmla="*/ 73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134">
                  <a:moveTo>
                    <a:pt x="907" y="737"/>
                  </a:moveTo>
                  <a:lnTo>
                    <a:pt x="737" y="737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9" name="Freeform 995"/>
            <p:cNvSpPr>
              <a:spLocks/>
            </p:cNvSpPr>
            <p:nvPr/>
          </p:nvSpPr>
          <p:spPr bwMode="auto">
            <a:xfrm>
              <a:off x="5393" y="472"/>
              <a:ext cx="453" cy="397"/>
            </a:xfrm>
            <a:custGeom>
              <a:avLst/>
              <a:gdLst>
                <a:gd name="T0" fmla="*/ 170 w 453"/>
                <a:gd name="T1" fmla="*/ 0 h 397"/>
                <a:gd name="T2" fmla="*/ 57 w 453"/>
                <a:gd name="T3" fmla="*/ 0 h 397"/>
                <a:gd name="T4" fmla="*/ 57 w 453"/>
                <a:gd name="T5" fmla="*/ 114 h 397"/>
                <a:gd name="T6" fmla="*/ 0 w 453"/>
                <a:gd name="T7" fmla="*/ 114 h 397"/>
                <a:gd name="T8" fmla="*/ 0 w 453"/>
                <a:gd name="T9" fmla="*/ 171 h 397"/>
                <a:gd name="T10" fmla="*/ 57 w 453"/>
                <a:gd name="T11" fmla="*/ 171 h 397"/>
                <a:gd name="T12" fmla="*/ 57 w 453"/>
                <a:gd name="T13" fmla="*/ 227 h 397"/>
                <a:gd name="T14" fmla="*/ 113 w 453"/>
                <a:gd name="T15" fmla="*/ 227 h 397"/>
                <a:gd name="T16" fmla="*/ 113 w 453"/>
                <a:gd name="T17" fmla="*/ 397 h 397"/>
                <a:gd name="T18" fmla="*/ 170 w 453"/>
                <a:gd name="T19" fmla="*/ 397 h 397"/>
                <a:gd name="T20" fmla="*/ 170 w 453"/>
                <a:gd name="T21" fmla="*/ 341 h 397"/>
                <a:gd name="T22" fmla="*/ 340 w 453"/>
                <a:gd name="T23" fmla="*/ 341 h 397"/>
                <a:gd name="T24" fmla="*/ 340 w 453"/>
                <a:gd name="T25" fmla="*/ 284 h 397"/>
                <a:gd name="T26" fmla="*/ 453 w 453"/>
                <a:gd name="T27" fmla="*/ 284 h 397"/>
                <a:gd name="T28" fmla="*/ 453 w 453"/>
                <a:gd name="T29" fmla="*/ 227 h 397"/>
                <a:gd name="T30" fmla="*/ 397 w 453"/>
                <a:gd name="T31" fmla="*/ 227 h 397"/>
                <a:gd name="T32" fmla="*/ 397 w 453"/>
                <a:gd name="T33" fmla="*/ 171 h 397"/>
                <a:gd name="T34" fmla="*/ 340 w 453"/>
                <a:gd name="T35" fmla="*/ 171 h 397"/>
                <a:gd name="T36" fmla="*/ 340 w 453"/>
                <a:gd name="T37" fmla="*/ 114 h 397"/>
                <a:gd name="T38" fmla="*/ 227 w 453"/>
                <a:gd name="T39" fmla="*/ 114 h 397"/>
                <a:gd name="T40" fmla="*/ 227 w 453"/>
                <a:gd name="T41" fmla="*/ 57 h 397"/>
                <a:gd name="T42" fmla="*/ 170 w 453"/>
                <a:gd name="T43" fmla="*/ 57 h 397"/>
                <a:gd name="T44" fmla="*/ 170 w 453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397">
                  <a:moveTo>
                    <a:pt x="17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31B449AB-7CF3-4E71-965E-7AAAC20FB9B5}"/>
              </a:ext>
            </a:extLst>
          </p:cNvPr>
          <p:cNvSpPr txBox="1"/>
          <p:nvPr/>
        </p:nvSpPr>
        <p:spPr>
          <a:xfrm>
            <a:off x="11033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F1834A62-750D-46AD-B5BB-CA87FCD10FE5}"/>
              </a:ext>
            </a:extLst>
          </p:cNvPr>
          <p:cNvSpPr txBox="1"/>
          <p:nvPr/>
        </p:nvSpPr>
        <p:spPr>
          <a:xfrm>
            <a:off x="7506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DA4B8692-C5E3-49D0-8C2D-56FE6A6D4AC9}"/>
              </a:ext>
            </a:extLst>
          </p:cNvPr>
          <p:cNvCxnSpPr/>
          <p:nvPr/>
        </p:nvCxnSpPr>
        <p:spPr>
          <a:xfrm>
            <a:off x="10194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9CC549AE-2479-49DF-AB65-76F34629E7C0}"/>
              </a:ext>
            </a:extLst>
          </p:cNvPr>
          <p:cNvGrpSpPr/>
          <p:nvPr/>
        </p:nvGrpSpPr>
        <p:grpSpPr>
          <a:xfrm>
            <a:off x="8348028" y="390785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05B15D01-C528-4169-9C92-DF99228618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5884BCE0-B488-40CE-BB80-A81D55F732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95F2AB39-5707-4816-AE85-F200A2AE232E}"/>
              </a:ext>
            </a:extLst>
          </p:cNvPr>
          <p:cNvGrpSpPr/>
          <p:nvPr/>
        </p:nvGrpSpPr>
        <p:grpSpPr>
          <a:xfrm>
            <a:off x="1762323" y="2521605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FE1BEB32-D498-4A9F-B1CB-B54EFDC8B9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FB3FE85C-1027-46F1-A669-E407078310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A5E9D55E-F05C-4296-B7D7-BEC499F06D01}"/>
              </a:ext>
            </a:extLst>
          </p:cNvPr>
          <p:cNvGrpSpPr/>
          <p:nvPr/>
        </p:nvGrpSpPr>
        <p:grpSpPr>
          <a:xfrm>
            <a:off x="8348028" y="1741413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25708892-4D8B-46EF-91B8-03FE92E6FB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南相馬市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187F4A2B-926A-49C7-A4C7-5161A85D72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DD40762C-20E5-44CD-9F50-1D95DA384B07}"/>
              </a:ext>
            </a:extLst>
          </p:cNvPr>
          <p:cNvGrpSpPr/>
          <p:nvPr/>
        </p:nvGrpSpPr>
        <p:grpSpPr>
          <a:xfrm>
            <a:off x="1150274" y="3779938"/>
            <a:ext cx="720000" cy="430244"/>
            <a:chOff x="6555416" y="4900731"/>
            <a:chExt cx="720000" cy="378515"/>
          </a:xfrm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0F9CCAD9-237B-4B73-B79F-0424DD1585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8EF01E46-21C4-4925-A7FF-470D752D9B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8B45BE09-0332-4AF4-90E2-129073C72617}"/>
              </a:ext>
            </a:extLst>
          </p:cNvPr>
          <p:cNvGrpSpPr/>
          <p:nvPr/>
        </p:nvGrpSpPr>
        <p:grpSpPr>
          <a:xfrm>
            <a:off x="2492513" y="3654103"/>
            <a:ext cx="720000" cy="430244"/>
            <a:chOff x="6555416" y="4900731"/>
            <a:chExt cx="720000" cy="378515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3F5F75D1-9427-4B55-A87C-5171F2590B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FAA09C78-5127-434E-A6AA-DF2FA1C154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A47102F6-51F3-47DA-A2A9-7BF9DFC2925F}"/>
              </a:ext>
            </a:extLst>
          </p:cNvPr>
          <p:cNvGrpSpPr/>
          <p:nvPr/>
        </p:nvGrpSpPr>
        <p:grpSpPr>
          <a:xfrm>
            <a:off x="2417012" y="4719504"/>
            <a:ext cx="720000" cy="430244"/>
            <a:chOff x="6555416" y="4900731"/>
            <a:chExt cx="720000" cy="378515"/>
          </a:xfrm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5BF42E10-AEEA-4672-9BED-9D028485F5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79C9FD24-93FA-4611-9A09-EF3D9E460D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3D56F6EA-4D1C-465C-87F4-58E99F79E0EA}"/>
              </a:ext>
            </a:extLst>
          </p:cNvPr>
          <p:cNvGrpSpPr/>
          <p:nvPr/>
        </p:nvGrpSpPr>
        <p:grpSpPr>
          <a:xfrm>
            <a:off x="965716" y="5289956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76D7F04C-C0B1-4B89-BD68-927C41F9CA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BED9FEA9-5673-401C-8766-C4BF18772F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B0306963-A88A-42F6-B420-5B1ABFABD08F}"/>
              </a:ext>
            </a:extLst>
          </p:cNvPr>
          <p:cNvGrpSpPr/>
          <p:nvPr/>
        </p:nvGrpSpPr>
        <p:grpSpPr>
          <a:xfrm>
            <a:off x="4421980" y="1405853"/>
            <a:ext cx="720000" cy="430244"/>
            <a:chOff x="6555416" y="4900731"/>
            <a:chExt cx="720000" cy="378515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6F41CCE9-0FE3-4B9E-BE27-DFD45DAA44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北塩原村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6E1DA8AB-56DE-4FCF-A811-91EABDF4D6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F97B24A0-5054-44D2-9D5F-38B333A09C85}"/>
              </a:ext>
            </a:extLst>
          </p:cNvPr>
          <p:cNvGrpSpPr/>
          <p:nvPr/>
        </p:nvGrpSpPr>
        <p:grpSpPr>
          <a:xfrm>
            <a:off x="3415302" y="1405853"/>
            <a:ext cx="720000" cy="430244"/>
            <a:chOff x="6555416" y="4900731"/>
            <a:chExt cx="720000" cy="378515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0A479F71-16C8-41DC-BA09-23F65A7C21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喜多方市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F1865BBF-AD86-4959-811E-DA05B22317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56AE1A61-30B5-4987-BFE8-FE2609A6E045}"/>
              </a:ext>
            </a:extLst>
          </p:cNvPr>
          <p:cNvGrpSpPr/>
          <p:nvPr/>
        </p:nvGrpSpPr>
        <p:grpSpPr>
          <a:xfrm>
            <a:off x="2651777" y="1405853"/>
            <a:ext cx="720000" cy="430244"/>
            <a:chOff x="6555416" y="4900731"/>
            <a:chExt cx="720000" cy="378515"/>
          </a:xfrm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AD04139C-A9DB-4DA1-BA68-1DD1EA3F4A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西会津町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E24F349B-8D15-44AE-953E-A559A8A96C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E5626188-8D57-4A6D-B1CD-AC157F9CF19F}"/>
              </a:ext>
            </a:extLst>
          </p:cNvPr>
          <p:cNvGrpSpPr/>
          <p:nvPr/>
        </p:nvGrpSpPr>
        <p:grpSpPr>
          <a:xfrm>
            <a:off x="6921900" y="256562"/>
            <a:ext cx="720000" cy="430244"/>
            <a:chOff x="6555416" y="4900731"/>
            <a:chExt cx="720000" cy="378515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6172EB44-FF89-48DA-AD9D-2CEBA4CFAB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国見町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B1F86B8E-7D56-47E4-9EF3-6C9E3C76FB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3CBD6D5D-9E37-41D1-8A08-FF0221975811}"/>
              </a:ext>
            </a:extLst>
          </p:cNvPr>
          <p:cNvGrpSpPr/>
          <p:nvPr/>
        </p:nvGrpSpPr>
        <p:grpSpPr>
          <a:xfrm>
            <a:off x="6158502" y="256562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3AD19F84-05F2-4179-8F2B-C37E15C59D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桑折町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57E8E7AB-01AE-4085-A162-10B95F3171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CE40FCF2-FDD0-44BF-87FE-BABBFF2C1F79}"/>
              </a:ext>
            </a:extLst>
          </p:cNvPr>
          <p:cNvGrpSpPr/>
          <p:nvPr/>
        </p:nvGrpSpPr>
        <p:grpSpPr>
          <a:xfrm>
            <a:off x="6846399" y="919293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2666FA1C-9995-4FE2-857C-E876E9466F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B377646D-470A-4935-AD87-2621E9103C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5E0C36C5-73CA-497F-A5D4-E6EEDC226A94}"/>
              </a:ext>
            </a:extLst>
          </p:cNvPr>
          <p:cNvGrpSpPr/>
          <p:nvPr/>
        </p:nvGrpSpPr>
        <p:grpSpPr>
          <a:xfrm>
            <a:off x="5873084" y="919293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E5D09FB3-7726-4806-9E59-5EFE6D5F88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福島市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95610DE8-6D37-4714-82B2-5E3F84ACC1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ABECB1BC-E1E3-4032-ABA9-9367DAEA777F}"/>
              </a:ext>
            </a:extLst>
          </p:cNvPr>
          <p:cNvGrpSpPr/>
          <p:nvPr/>
        </p:nvGrpSpPr>
        <p:grpSpPr>
          <a:xfrm>
            <a:off x="7534296" y="1531688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3CAE3449-F7B6-4D14-9A1D-EEF64A16A5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飯舘村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4D486A16-BA3E-45FD-BBC8-B8A12A2862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108232A7-33DA-420E-ACD6-26429D73F6D7}"/>
              </a:ext>
            </a:extLst>
          </p:cNvPr>
          <p:cNvGrpSpPr/>
          <p:nvPr/>
        </p:nvGrpSpPr>
        <p:grpSpPr>
          <a:xfrm>
            <a:off x="6770898" y="1531688"/>
            <a:ext cx="720000" cy="430244"/>
            <a:chOff x="6555416" y="4900731"/>
            <a:chExt cx="720000" cy="378515"/>
          </a:xfrm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F395BF86-5860-427F-B24C-7635B885DE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川俣町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8534B206-FD16-4FFD-B521-A249EDB4B4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14401463-1472-440F-9C56-B7E9B2A101E3}"/>
              </a:ext>
            </a:extLst>
          </p:cNvPr>
          <p:cNvGrpSpPr/>
          <p:nvPr/>
        </p:nvGrpSpPr>
        <p:grpSpPr>
          <a:xfrm>
            <a:off x="7854844" y="4862117"/>
            <a:ext cx="720000" cy="430244"/>
            <a:chOff x="6555416" y="4900731"/>
            <a:chExt cx="720000" cy="378515"/>
          </a:xfrm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0CD06D12-4C1D-4111-8D6C-C79CF1A68B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いわき市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C6CE6E40-EE87-4318-8646-A4619B57D2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D7B3F7F5-65F6-48C4-BA5E-E80EE7559CE6}"/>
              </a:ext>
            </a:extLst>
          </p:cNvPr>
          <p:cNvGrpSpPr/>
          <p:nvPr/>
        </p:nvGrpSpPr>
        <p:grpSpPr>
          <a:xfrm>
            <a:off x="7065205" y="4862117"/>
            <a:ext cx="720000" cy="430244"/>
            <a:chOff x="6555416" y="4900731"/>
            <a:chExt cx="720000" cy="378515"/>
          </a:xfrm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C92A4F50-1E02-49B5-8119-0604C09BAA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古殿町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AC779ACF-ACD4-4E38-8D1D-D1D19BD9D0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FD708ED9-A59E-4145-A32D-4E56ED2D12F2}"/>
              </a:ext>
            </a:extLst>
          </p:cNvPr>
          <p:cNvGrpSpPr/>
          <p:nvPr/>
        </p:nvGrpSpPr>
        <p:grpSpPr>
          <a:xfrm>
            <a:off x="4203867" y="2076972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F961A6D9-766C-4ED0-B392-AAF073BF02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磐梯町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351A2925-FD12-4504-9D9C-E25D731564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5130CDC6-3EA2-4129-9FDE-520E7A092FE3}"/>
              </a:ext>
            </a:extLst>
          </p:cNvPr>
          <p:cNvGrpSpPr/>
          <p:nvPr/>
        </p:nvGrpSpPr>
        <p:grpSpPr>
          <a:xfrm>
            <a:off x="3448731" y="2076972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74005179-24B0-4F65-A2D7-5D75DCD402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湯川村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E1FD6100-9426-4EB3-BC6F-8A270E7A5B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61F3F5F-69CF-4049-98AC-04C96DF91B44}"/>
              </a:ext>
            </a:extLst>
          </p:cNvPr>
          <p:cNvGrpSpPr/>
          <p:nvPr/>
        </p:nvGrpSpPr>
        <p:grpSpPr>
          <a:xfrm>
            <a:off x="2693721" y="2076972"/>
            <a:ext cx="720000" cy="430244"/>
            <a:chOff x="6555416" y="4900731"/>
            <a:chExt cx="720000" cy="378515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CDC84119-9FBE-48A6-B5A6-D639A47F46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会津坂下町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608F6E21-1DA6-424E-93F8-048C40528E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D63F784B-0175-4DA1-9E11-55295BFECD1F}"/>
              </a:ext>
            </a:extLst>
          </p:cNvPr>
          <p:cNvGrpSpPr/>
          <p:nvPr/>
        </p:nvGrpSpPr>
        <p:grpSpPr>
          <a:xfrm>
            <a:off x="3281078" y="3024928"/>
            <a:ext cx="720000" cy="430244"/>
            <a:chOff x="6555416" y="4900731"/>
            <a:chExt cx="720000" cy="378515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74B5B6E8-1894-4542-B0F9-0D7E9D2902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会津美里町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85F2B7DB-52FC-44C5-A780-C6A40ADB29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A0F3C06A-BBC8-47EA-8735-FA912B550B47}"/>
              </a:ext>
            </a:extLst>
          </p:cNvPr>
          <p:cNvGrpSpPr/>
          <p:nvPr/>
        </p:nvGrpSpPr>
        <p:grpSpPr>
          <a:xfrm>
            <a:off x="2525942" y="3024928"/>
            <a:ext cx="720000" cy="430244"/>
            <a:chOff x="6555416" y="4900731"/>
            <a:chExt cx="720000" cy="378515"/>
          </a:xfrm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773B0E7B-23B6-460F-ACFB-24DA789A26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柳津町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B82FAFB8-8436-4511-87B5-3BBB9831FB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8A9ADAF5-B884-4F1D-94D2-09545A74A091}"/>
              </a:ext>
            </a:extLst>
          </p:cNvPr>
          <p:cNvGrpSpPr/>
          <p:nvPr/>
        </p:nvGrpSpPr>
        <p:grpSpPr>
          <a:xfrm>
            <a:off x="1770932" y="3024928"/>
            <a:ext cx="720000" cy="430244"/>
            <a:chOff x="6555416" y="4900731"/>
            <a:chExt cx="720000" cy="378515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198AB5D3-8D83-45CB-898B-4E89BCE3ED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三島町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257FD85A-41BF-47B0-904F-BF24490918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96AB82FA-0A2E-4D61-B42F-A4846069301E}"/>
              </a:ext>
            </a:extLst>
          </p:cNvPr>
          <p:cNvGrpSpPr/>
          <p:nvPr/>
        </p:nvGrpSpPr>
        <p:grpSpPr>
          <a:xfrm>
            <a:off x="4044476" y="3024928"/>
            <a:ext cx="720000" cy="430244"/>
            <a:chOff x="6555416" y="4900731"/>
            <a:chExt cx="720000" cy="378515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07CE1F95-DB4B-4139-A1A4-7ECF5FCEBD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会津若松市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8E013A31-40DB-4C19-8DB5-0995589840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9A9CDF13-27CB-450D-944A-2DD52CDE96ED}"/>
              </a:ext>
            </a:extLst>
          </p:cNvPr>
          <p:cNvGrpSpPr/>
          <p:nvPr/>
        </p:nvGrpSpPr>
        <p:grpSpPr>
          <a:xfrm>
            <a:off x="3541137" y="3972884"/>
            <a:ext cx="720000" cy="430244"/>
            <a:chOff x="6555416" y="4900731"/>
            <a:chExt cx="720000" cy="378515"/>
          </a:xfrm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756FC416-D06A-4531-97CA-BD33D8D607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下郷町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AAABB940-95B0-4680-B89C-E07EBBA8FA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C2072C2D-47AB-4A1A-A1EC-D2D8E0DA5615}"/>
              </a:ext>
            </a:extLst>
          </p:cNvPr>
          <p:cNvGrpSpPr/>
          <p:nvPr/>
        </p:nvGrpSpPr>
        <p:grpSpPr>
          <a:xfrm>
            <a:off x="4304535" y="3972884"/>
            <a:ext cx="720000" cy="430244"/>
            <a:chOff x="6555416" y="4900731"/>
            <a:chExt cx="720000" cy="378515"/>
          </a:xfrm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A51C0A9-DA3C-4B4F-9F30-EB828DB81C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天栄村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9A81D7D7-BD9C-4CF0-AAEE-00BB5B0FC2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174EA1FE-6107-4C3D-9DED-221B0F20C522}"/>
              </a:ext>
            </a:extLst>
          </p:cNvPr>
          <p:cNvGrpSpPr/>
          <p:nvPr/>
        </p:nvGrpSpPr>
        <p:grpSpPr>
          <a:xfrm>
            <a:off x="4021753" y="4526558"/>
            <a:ext cx="720000" cy="430244"/>
            <a:chOff x="6555416" y="4900731"/>
            <a:chExt cx="720000" cy="378515"/>
          </a:xfrm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E7925186-2AF2-415D-9CC2-19868ED70F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A89BA3C5-B8D0-4A9D-96B7-6A2878F561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FD7F7E92-A8B2-47F7-909F-35EF29554BA1}"/>
              </a:ext>
            </a:extLst>
          </p:cNvPr>
          <p:cNvGrpSpPr/>
          <p:nvPr/>
        </p:nvGrpSpPr>
        <p:grpSpPr>
          <a:xfrm>
            <a:off x="4967686" y="1867848"/>
            <a:ext cx="720000" cy="430244"/>
            <a:chOff x="6555416" y="4900731"/>
            <a:chExt cx="720000" cy="378515"/>
          </a:xfrm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C9A2E655-F394-4B07-A1BD-E99F77908F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猪苗代町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C097123A-8985-4A28-9FE7-F27B96F534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6338F85E-CBB4-4880-819D-A9D29CBBFC45}"/>
              </a:ext>
            </a:extLst>
          </p:cNvPr>
          <p:cNvGrpSpPr/>
          <p:nvPr/>
        </p:nvGrpSpPr>
        <p:grpSpPr>
          <a:xfrm>
            <a:off x="6552900" y="2093750"/>
            <a:ext cx="720000" cy="430244"/>
            <a:chOff x="6555416" y="4900731"/>
            <a:chExt cx="720000" cy="378515"/>
          </a:xfrm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4FC7F517-DBD6-4AA0-A212-E6AC4DA903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二本松市</a:t>
              </a: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C0DE2F80-56CE-4B50-A6E4-078F8825D6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CB23E465-58F2-4F39-88C0-024C40BCC827}"/>
              </a:ext>
            </a:extLst>
          </p:cNvPr>
          <p:cNvGrpSpPr/>
          <p:nvPr/>
        </p:nvGrpSpPr>
        <p:grpSpPr>
          <a:xfrm>
            <a:off x="5766617" y="2060957"/>
            <a:ext cx="720000" cy="430244"/>
            <a:chOff x="6555416" y="4900731"/>
            <a:chExt cx="720000" cy="378515"/>
          </a:xfrm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E98FB5FD-E368-4E91-BEDE-22AC8CBB38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大玉村</a:t>
              </a: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26A5F07F-DF94-4C46-879D-FFB27C6659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6D599C52-83AC-4743-BB10-33133FE31CF0}"/>
              </a:ext>
            </a:extLst>
          </p:cNvPr>
          <p:cNvGrpSpPr/>
          <p:nvPr/>
        </p:nvGrpSpPr>
        <p:grpSpPr>
          <a:xfrm>
            <a:off x="5766617" y="2530741"/>
            <a:ext cx="720000" cy="430244"/>
            <a:chOff x="6555416" y="4900731"/>
            <a:chExt cx="720000" cy="378515"/>
          </a:xfrm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FCC32E58-2782-4523-BE10-5173F7FB8C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本宮市</a:t>
              </a: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C9490711-95FE-40A1-AF5F-EF7E348C46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85A39A2A-E782-4BFE-9DBE-48D7492C52F8}"/>
              </a:ext>
            </a:extLst>
          </p:cNvPr>
          <p:cNvGrpSpPr/>
          <p:nvPr/>
        </p:nvGrpSpPr>
        <p:grpSpPr>
          <a:xfrm>
            <a:off x="5523336" y="3101192"/>
            <a:ext cx="720000" cy="430244"/>
            <a:chOff x="6555416" y="4900731"/>
            <a:chExt cx="720000" cy="378515"/>
          </a:xfrm>
        </p:grpSpPr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7F95A068-A56A-4296-9046-6ECBC5FF71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郡山市</a:t>
              </a:r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78D328FD-A526-408F-8B79-50EEFD7AC4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EDB5F790-96DD-4A7B-B275-BEAB4BE97968}"/>
              </a:ext>
            </a:extLst>
          </p:cNvPr>
          <p:cNvGrpSpPr/>
          <p:nvPr/>
        </p:nvGrpSpPr>
        <p:grpSpPr>
          <a:xfrm>
            <a:off x="5523336" y="3570976"/>
            <a:ext cx="720000" cy="430244"/>
            <a:chOff x="6555416" y="4900731"/>
            <a:chExt cx="720000" cy="378515"/>
          </a:xfrm>
        </p:grpSpPr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7C0E52C5-2E51-4E11-9D27-9C035E931E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須賀川市</a:t>
              </a:r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6596488F-2D51-42D9-945D-AB7DFFD90E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A5829829-9D4E-462D-B13C-5DBA8559DD50}"/>
              </a:ext>
            </a:extLst>
          </p:cNvPr>
          <p:cNvGrpSpPr/>
          <p:nvPr/>
        </p:nvGrpSpPr>
        <p:grpSpPr>
          <a:xfrm>
            <a:off x="6311901" y="2992136"/>
            <a:ext cx="720000" cy="430244"/>
            <a:chOff x="6555416" y="4900731"/>
            <a:chExt cx="720000" cy="378515"/>
          </a:xfrm>
        </p:grpSpPr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BE9CF136-B920-4D0E-A734-80EE0E7A35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三春町</a:t>
              </a:r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A1189D7C-73DE-4772-868E-4215E33631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FFF7305F-3AE4-4CA6-BC5D-3F9916E3BBCC}"/>
              </a:ext>
            </a:extLst>
          </p:cNvPr>
          <p:cNvGrpSpPr/>
          <p:nvPr/>
        </p:nvGrpSpPr>
        <p:grpSpPr>
          <a:xfrm>
            <a:off x="6756518" y="3596396"/>
            <a:ext cx="720000" cy="430244"/>
            <a:chOff x="6555416" y="4900731"/>
            <a:chExt cx="720000" cy="378515"/>
          </a:xfrm>
        </p:grpSpPr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ED80F5E8-E02C-4E78-BB5F-1563E8C0CE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小野町</a:t>
              </a:r>
            </a:p>
          </p:txBody>
        </p:sp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1C5FC0BB-4310-432A-9B4C-19CE0E4195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1F445410-2368-474A-BE38-BBC4B554E8E8}"/>
              </a:ext>
            </a:extLst>
          </p:cNvPr>
          <p:cNvGrpSpPr/>
          <p:nvPr/>
        </p:nvGrpSpPr>
        <p:grpSpPr>
          <a:xfrm>
            <a:off x="7125633" y="2992136"/>
            <a:ext cx="720000" cy="430244"/>
            <a:chOff x="6555416" y="4900731"/>
            <a:chExt cx="720000" cy="378515"/>
          </a:xfrm>
        </p:grpSpPr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560B4D85-5C9A-4742-8F78-2E8AC7BDD4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田村市</a:t>
              </a: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55BF9F22-5367-4972-9D15-51D46CCD45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009A6B41-BA3F-48F6-8B1D-4657B31021D3}"/>
              </a:ext>
            </a:extLst>
          </p:cNvPr>
          <p:cNvGrpSpPr/>
          <p:nvPr/>
        </p:nvGrpSpPr>
        <p:grpSpPr>
          <a:xfrm>
            <a:off x="7536693" y="2505575"/>
            <a:ext cx="720000" cy="430244"/>
            <a:chOff x="6555416" y="4900731"/>
            <a:chExt cx="720000" cy="378515"/>
          </a:xfrm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F25026E3-BC07-42AB-9C5F-C06EE76B21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葛尾村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09CED39F-5223-44C5-8A08-18CBF2F2F5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09542BFB-F1F6-47A5-893C-D04C408D3806}"/>
              </a:ext>
            </a:extLst>
          </p:cNvPr>
          <p:cNvGrpSpPr/>
          <p:nvPr/>
        </p:nvGrpSpPr>
        <p:grpSpPr>
          <a:xfrm>
            <a:off x="7654139" y="3562588"/>
            <a:ext cx="720000" cy="430244"/>
            <a:chOff x="6555416" y="4900731"/>
            <a:chExt cx="720000" cy="378515"/>
          </a:xfrm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B6B0B089-90B0-49D9-AC41-4B92D5D416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川内村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156A103B-9D66-488E-9D8E-F7E91B53D7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A800B2DC-08EC-4610-91D2-D065AAF4A83F}"/>
              </a:ext>
            </a:extLst>
          </p:cNvPr>
          <p:cNvGrpSpPr/>
          <p:nvPr/>
        </p:nvGrpSpPr>
        <p:grpSpPr>
          <a:xfrm>
            <a:off x="6745731" y="4048385"/>
            <a:ext cx="720000" cy="430244"/>
            <a:chOff x="6555416" y="4900731"/>
            <a:chExt cx="720000" cy="378515"/>
          </a:xfrm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CA041EC3-00C7-4E5C-9DB9-5C4414F72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平田村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643BB5E6-6970-429B-9835-F552DB9016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E92128C0-891B-4F85-9690-E5266FA1A851}"/>
              </a:ext>
            </a:extLst>
          </p:cNvPr>
          <p:cNvGrpSpPr/>
          <p:nvPr/>
        </p:nvGrpSpPr>
        <p:grpSpPr>
          <a:xfrm>
            <a:off x="5990595" y="4048385"/>
            <a:ext cx="720000" cy="430244"/>
            <a:chOff x="6555416" y="4900731"/>
            <a:chExt cx="720000" cy="378515"/>
          </a:xfrm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58E5DD8F-87BB-40F4-9501-48E11A9F73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玉川村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F06532E1-4FE7-4980-B74C-95E5EE6BBE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48056C87-AD5A-4A1A-B39F-A26E5975EF7A}"/>
              </a:ext>
            </a:extLst>
          </p:cNvPr>
          <p:cNvGrpSpPr/>
          <p:nvPr/>
        </p:nvGrpSpPr>
        <p:grpSpPr>
          <a:xfrm>
            <a:off x="5235585" y="4048385"/>
            <a:ext cx="720000" cy="430244"/>
            <a:chOff x="6555416" y="4900731"/>
            <a:chExt cx="720000" cy="378515"/>
          </a:xfrm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1373FC04-F55B-4125-8299-6DE1F0CD9A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鏡石町</a:t>
              </a: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D7D3493F-6C3C-4860-821D-A085D16C27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4F795694-9311-4582-A9F5-1A881407BB58}"/>
              </a:ext>
            </a:extLst>
          </p:cNvPr>
          <p:cNvGrpSpPr/>
          <p:nvPr/>
        </p:nvGrpSpPr>
        <p:grpSpPr>
          <a:xfrm>
            <a:off x="8616476" y="2337031"/>
            <a:ext cx="720000" cy="430244"/>
            <a:chOff x="6555416" y="4900731"/>
            <a:chExt cx="720000" cy="378515"/>
          </a:xfrm>
        </p:grpSpPr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2F475E41-B1B5-44EC-B361-07E5F2754D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浪江町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A35B901A-E6C0-4426-8951-E01DEDA7B7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FE3260C8-0EFA-473A-96DB-9933136577A5}"/>
              </a:ext>
            </a:extLst>
          </p:cNvPr>
          <p:cNvGrpSpPr/>
          <p:nvPr/>
        </p:nvGrpSpPr>
        <p:grpSpPr>
          <a:xfrm>
            <a:off x="8733922" y="2798426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A08A0530-471B-465C-89CA-3C85395E90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双葉町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86A24EC6-7D77-400C-AFD9-30F60E7073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8D142660-1248-4E43-811D-C7970A312985}"/>
              </a:ext>
            </a:extLst>
          </p:cNvPr>
          <p:cNvGrpSpPr/>
          <p:nvPr/>
        </p:nvGrpSpPr>
        <p:grpSpPr>
          <a:xfrm>
            <a:off x="8733922" y="3268209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FB4CF19C-CC23-41B2-83C0-7CE104819C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大熊町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91939C3F-EEC0-4F39-9501-EA2FCF9228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82EB26F7-1AC0-40E6-91D5-3F09E9AFFA98}"/>
              </a:ext>
            </a:extLst>
          </p:cNvPr>
          <p:cNvGrpSpPr/>
          <p:nvPr/>
        </p:nvGrpSpPr>
        <p:grpSpPr>
          <a:xfrm>
            <a:off x="8733922" y="3737992"/>
            <a:ext cx="720000" cy="430244"/>
            <a:chOff x="6555416" y="4900731"/>
            <a:chExt cx="720000" cy="378515"/>
          </a:xfrm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FE86FBDF-5CC9-4E4B-A5E6-2916D393C3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富岡町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84E0C4F0-7A3A-4A66-843B-710207A870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5C1C3D0D-6D2E-4793-A058-C7F98A2E9A8D}"/>
              </a:ext>
            </a:extLst>
          </p:cNvPr>
          <p:cNvGrpSpPr/>
          <p:nvPr/>
        </p:nvGrpSpPr>
        <p:grpSpPr>
          <a:xfrm>
            <a:off x="8733922" y="4207776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6CF5249F-417F-4AD3-92FA-21F053212C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楢葉町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46E33F5D-0C78-48E4-8A00-5251D5F658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21C178DD-33A2-417A-B34A-89E47B4BA9E5}"/>
              </a:ext>
            </a:extLst>
          </p:cNvPr>
          <p:cNvGrpSpPr/>
          <p:nvPr/>
        </p:nvGrpSpPr>
        <p:grpSpPr>
          <a:xfrm>
            <a:off x="8733922" y="4677559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E11A1C0C-5E23-486A-A09F-F4E8E89004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広野町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25CA6040-1472-4F25-B04F-1A44509FE4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DDD46E10-A6AF-477E-8E68-4B7E4C60CE2D}"/>
              </a:ext>
            </a:extLst>
          </p:cNvPr>
          <p:cNvGrpSpPr/>
          <p:nvPr/>
        </p:nvGrpSpPr>
        <p:grpSpPr>
          <a:xfrm>
            <a:off x="6452116" y="6346969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29A9EB6C-9F75-4400-BAE6-D04A1B723A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矢祭町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D3F86B35-218A-4223-810B-B324AA668D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85A25E5F-F450-4EB6-81EB-F51E61836ACD}"/>
              </a:ext>
            </a:extLst>
          </p:cNvPr>
          <p:cNvGrpSpPr/>
          <p:nvPr/>
        </p:nvGrpSpPr>
        <p:grpSpPr>
          <a:xfrm>
            <a:off x="5696980" y="6346969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33329BB6-31F9-461C-97D5-564C9FB50D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塙町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35FD5B44-BF60-4378-BA00-3AE0F81653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1C83448B-97F6-413D-B096-F9915F59B25C}"/>
              </a:ext>
            </a:extLst>
          </p:cNvPr>
          <p:cNvGrpSpPr/>
          <p:nvPr/>
        </p:nvGrpSpPr>
        <p:grpSpPr>
          <a:xfrm>
            <a:off x="6452116" y="5877185"/>
            <a:ext cx="720000" cy="430244"/>
            <a:chOff x="6555416" y="4900731"/>
            <a:chExt cx="720000" cy="378515"/>
          </a:xfrm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9724B323-6181-4B61-8A18-F4B2D0E1F0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鮫川村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E38110C5-357D-44D1-84D8-B5C514EC1D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1E876D61-6F1A-450E-9D14-EC15B9FE7FB7}"/>
              </a:ext>
            </a:extLst>
          </p:cNvPr>
          <p:cNvGrpSpPr/>
          <p:nvPr/>
        </p:nvGrpSpPr>
        <p:grpSpPr>
          <a:xfrm>
            <a:off x="5696980" y="5877185"/>
            <a:ext cx="720000" cy="430244"/>
            <a:chOff x="6555416" y="4900731"/>
            <a:chExt cx="720000" cy="378515"/>
          </a:xfrm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13452EAA-2707-45D6-BF78-B18995402F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棚倉町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6C8EF4C4-F4D2-4791-9416-39A1072640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063B5C51-81BC-43BB-A0C4-5A852B0B1DAA}"/>
              </a:ext>
            </a:extLst>
          </p:cNvPr>
          <p:cNvGrpSpPr/>
          <p:nvPr/>
        </p:nvGrpSpPr>
        <p:grpSpPr>
          <a:xfrm>
            <a:off x="6292726" y="4735380"/>
            <a:ext cx="720000" cy="430244"/>
            <a:chOff x="6555416" y="4900731"/>
            <a:chExt cx="720000" cy="378515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4739382A-B668-470E-9CF9-EC63672852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石川町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15145435-8453-4A39-8107-49814F621A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58917C06-0D1A-450F-934D-1A3232D5BDA5}"/>
              </a:ext>
            </a:extLst>
          </p:cNvPr>
          <p:cNvGrpSpPr/>
          <p:nvPr/>
        </p:nvGrpSpPr>
        <p:grpSpPr>
          <a:xfrm>
            <a:off x="5537590" y="4618837"/>
            <a:ext cx="720000" cy="430244"/>
            <a:chOff x="6555416" y="4900731"/>
            <a:chExt cx="720000" cy="378515"/>
          </a:xfrm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1B22AC77-FCFA-4592-9670-B20C72415B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矢吹町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2C3B4355-4F75-4B94-8BBE-1C34AE701A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8C1FE23C-AF12-43E8-AFAE-B1EE90967BCB}"/>
              </a:ext>
            </a:extLst>
          </p:cNvPr>
          <p:cNvGrpSpPr/>
          <p:nvPr/>
        </p:nvGrpSpPr>
        <p:grpSpPr>
          <a:xfrm>
            <a:off x="4782580" y="4735380"/>
            <a:ext cx="720000" cy="430244"/>
            <a:chOff x="6555416" y="4900731"/>
            <a:chExt cx="720000" cy="378515"/>
          </a:xfrm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5F5AD0E8-C858-4983-9363-8E41FF2630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泉崎村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602CF86B-C212-45F5-8492-DFEE22FCEB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82B7BB2A-FB48-459E-A8C8-D2FCBD976708}"/>
              </a:ext>
            </a:extLst>
          </p:cNvPr>
          <p:cNvGrpSpPr/>
          <p:nvPr/>
        </p:nvGrpSpPr>
        <p:grpSpPr>
          <a:xfrm>
            <a:off x="6292726" y="5221942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2DB708BE-86E5-46A1-A897-ECB31CBAD6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浅川町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0A4895CF-8DD8-4005-8386-0F71DF9635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9B8809C9-D683-487B-A5C8-573E22110794}"/>
              </a:ext>
            </a:extLst>
          </p:cNvPr>
          <p:cNvGrpSpPr/>
          <p:nvPr/>
        </p:nvGrpSpPr>
        <p:grpSpPr>
          <a:xfrm>
            <a:off x="5537590" y="5105399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D08882E9-9C72-4B37-BDF3-997C71277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中島村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5734C558-B991-4B5C-AF7B-B38759C86B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DF2FE12B-4F35-4428-80EE-B6660AF199C5}"/>
              </a:ext>
            </a:extLst>
          </p:cNvPr>
          <p:cNvGrpSpPr/>
          <p:nvPr/>
        </p:nvGrpSpPr>
        <p:grpSpPr>
          <a:xfrm>
            <a:off x="4782580" y="5221942"/>
            <a:ext cx="720000" cy="430244"/>
            <a:chOff x="6555416" y="4900731"/>
            <a:chExt cx="720000" cy="378515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143502A5-A7CC-49C6-B250-9FDE0D1625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白河市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CB7FEC71-2419-47DC-B402-3C0FDE7429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60" name="Group 996"/>
          <p:cNvGrpSpPr>
            <a:grpSpLocks/>
          </p:cNvGrpSpPr>
          <p:nvPr/>
        </p:nvGrpSpPr>
        <p:grpSpPr bwMode="auto">
          <a:xfrm>
            <a:off x="773340" y="86179"/>
            <a:ext cx="8359321" cy="6685643"/>
            <a:chOff x="346" y="76"/>
            <a:chExt cx="7372" cy="5896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3805" y="1833"/>
              <a:ext cx="1985" cy="1758"/>
            </a:xfrm>
            <a:custGeom>
              <a:avLst/>
              <a:gdLst>
                <a:gd name="T0" fmla="*/ 227 w 1985"/>
                <a:gd name="T1" fmla="*/ 1475 h 1758"/>
                <a:gd name="T2" fmla="*/ 57 w 1985"/>
                <a:gd name="T3" fmla="*/ 1531 h 1758"/>
                <a:gd name="T4" fmla="*/ 0 w 1985"/>
                <a:gd name="T5" fmla="*/ 1475 h 1758"/>
                <a:gd name="T6" fmla="*/ 57 w 1985"/>
                <a:gd name="T7" fmla="*/ 1078 h 1758"/>
                <a:gd name="T8" fmla="*/ 114 w 1985"/>
                <a:gd name="T9" fmla="*/ 964 h 1758"/>
                <a:gd name="T10" fmla="*/ 170 w 1985"/>
                <a:gd name="T11" fmla="*/ 907 h 1758"/>
                <a:gd name="T12" fmla="*/ 227 w 1985"/>
                <a:gd name="T13" fmla="*/ 851 h 1758"/>
                <a:gd name="T14" fmla="*/ 454 w 1985"/>
                <a:gd name="T15" fmla="*/ 794 h 1758"/>
                <a:gd name="T16" fmla="*/ 511 w 1985"/>
                <a:gd name="T17" fmla="*/ 851 h 1758"/>
                <a:gd name="T18" fmla="*/ 567 w 1985"/>
                <a:gd name="T19" fmla="*/ 907 h 1758"/>
                <a:gd name="T20" fmla="*/ 511 w 1985"/>
                <a:gd name="T21" fmla="*/ 567 h 1758"/>
                <a:gd name="T22" fmla="*/ 454 w 1985"/>
                <a:gd name="T23" fmla="*/ 511 h 1758"/>
                <a:gd name="T24" fmla="*/ 511 w 1985"/>
                <a:gd name="T25" fmla="*/ 454 h 1758"/>
                <a:gd name="T26" fmla="*/ 567 w 1985"/>
                <a:gd name="T27" fmla="*/ 397 h 1758"/>
                <a:gd name="T28" fmla="*/ 737 w 1985"/>
                <a:gd name="T29" fmla="*/ 340 h 1758"/>
                <a:gd name="T30" fmla="*/ 794 w 1985"/>
                <a:gd name="T31" fmla="*/ 170 h 1758"/>
                <a:gd name="T32" fmla="*/ 851 w 1985"/>
                <a:gd name="T33" fmla="*/ 114 h 1758"/>
                <a:gd name="T34" fmla="*/ 907 w 1985"/>
                <a:gd name="T35" fmla="*/ 57 h 1758"/>
                <a:gd name="T36" fmla="*/ 964 w 1985"/>
                <a:gd name="T37" fmla="*/ 0 h 1758"/>
                <a:gd name="T38" fmla="*/ 907 w 1985"/>
                <a:gd name="T39" fmla="*/ 170 h 1758"/>
                <a:gd name="T40" fmla="*/ 964 w 1985"/>
                <a:gd name="T41" fmla="*/ 340 h 1758"/>
                <a:gd name="T42" fmla="*/ 1021 w 1985"/>
                <a:gd name="T43" fmla="*/ 454 h 1758"/>
                <a:gd name="T44" fmla="*/ 1078 w 1985"/>
                <a:gd name="T45" fmla="*/ 567 h 1758"/>
                <a:gd name="T46" fmla="*/ 1191 w 1985"/>
                <a:gd name="T47" fmla="*/ 737 h 1758"/>
                <a:gd name="T48" fmla="*/ 1248 w 1985"/>
                <a:gd name="T49" fmla="*/ 794 h 1758"/>
                <a:gd name="T50" fmla="*/ 1361 w 1985"/>
                <a:gd name="T51" fmla="*/ 737 h 1758"/>
                <a:gd name="T52" fmla="*/ 1701 w 1985"/>
                <a:gd name="T53" fmla="*/ 681 h 1758"/>
                <a:gd name="T54" fmla="*/ 1645 w 1985"/>
                <a:gd name="T55" fmla="*/ 794 h 1758"/>
                <a:gd name="T56" fmla="*/ 1588 w 1985"/>
                <a:gd name="T57" fmla="*/ 907 h 1758"/>
                <a:gd name="T58" fmla="*/ 1474 w 1985"/>
                <a:gd name="T59" fmla="*/ 964 h 1758"/>
                <a:gd name="T60" fmla="*/ 1588 w 1985"/>
                <a:gd name="T61" fmla="*/ 1078 h 1758"/>
                <a:gd name="T62" fmla="*/ 1531 w 1985"/>
                <a:gd name="T63" fmla="*/ 1134 h 1758"/>
                <a:gd name="T64" fmla="*/ 1701 w 1985"/>
                <a:gd name="T65" fmla="*/ 1191 h 1758"/>
                <a:gd name="T66" fmla="*/ 1758 w 1985"/>
                <a:gd name="T67" fmla="*/ 1248 h 1758"/>
                <a:gd name="T68" fmla="*/ 1928 w 1985"/>
                <a:gd name="T69" fmla="*/ 1191 h 1758"/>
                <a:gd name="T70" fmla="*/ 1985 w 1985"/>
                <a:gd name="T71" fmla="*/ 1248 h 1758"/>
                <a:gd name="T72" fmla="*/ 1928 w 1985"/>
                <a:gd name="T73" fmla="*/ 1361 h 1758"/>
                <a:gd name="T74" fmla="*/ 1985 w 1985"/>
                <a:gd name="T75" fmla="*/ 1475 h 1758"/>
                <a:gd name="T76" fmla="*/ 1815 w 1985"/>
                <a:gd name="T77" fmla="*/ 1758 h 1758"/>
                <a:gd name="T78" fmla="*/ 1701 w 1985"/>
                <a:gd name="T79" fmla="*/ 1701 h 1758"/>
                <a:gd name="T80" fmla="*/ 1645 w 1985"/>
                <a:gd name="T81" fmla="*/ 1645 h 1758"/>
                <a:gd name="T82" fmla="*/ 1474 w 1985"/>
                <a:gd name="T83" fmla="*/ 1588 h 1758"/>
                <a:gd name="T84" fmla="*/ 1361 w 1985"/>
                <a:gd name="T85" fmla="*/ 1531 h 1758"/>
                <a:gd name="T86" fmla="*/ 1304 w 1985"/>
                <a:gd name="T87" fmla="*/ 1475 h 1758"/>
                <a:gd name="T88" fmla="*/ 681 w 1985"/>
                <a:gd name="T89" fmla="*/ 1418 h 1758"/>
                <a:gd name="T90" fmla="*/ 511 w 1985"/>
                <a:gd name="T91" fmla="*/ 1304 h 1758"/>
                <a:gd name="T92" fmla="*/ 454 w 1985"/>
                <a:gd name="T93" fmla="*/ 141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758">
                  <a:moveTo>
                    <a:pt x="454" y="1475"/>
                  </a:moveTo>
                  <a:lnTo>
                    <a:pt x="227" y="1475"/>
                  </a:lnTo>
                  <a:lnTo>
                    <a:pt x="227" y="1531"/>
                  </a:lnTo>
                  <a:lnTo>
                    <a:pt x="57" y="1531"/>
                  </a:lnTo>
                  <a:lnTo>
                    <a:pt x="57" y="1475"/>
                  </a:lnTo>
                  <a:lnTo>
                    <a:pt x="0" y="1475"/>
                  </a:lnTo>
                  <a:lnTo>
                    <a:pt x="0" y="1078"/>
                  </a:lnTo>
                  <a:lnTo>
                    <a:pt x="57" y="1078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964" y="0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7"/>
                  </a:lnTo>
                  <a:lnTo>
                    <a:pt x="1361" y="737"/>
                  </a:lnTo>
                  <a:lnTo>
                    <a:pt x="1361" y="681"/>
                  </a:lnTo>
                  <a:lnTo>
                    <a:pt x="1701" y="681"/>
                  </a:lnTo>
                  <a:lnTo>
                    <a:pt x="1701" y="794"/>
                  </a:lnTo>
                  <a:lnTo>
                    <a:pt x="1645" y="794"/>
                  </a:lnTo>
                  <a:lnTo>
                    <a:pt x="1645" y="907"/>
                  </a:lnTo>
                  <a:lnTo>
                    <a:pt x="1588" y="907"/>
                  </a:lnTo>
                  <a:lnTo>
                    <a:pt x="1588" y="964"/>
                  </a:lnTo>
                  <a:lnTo>
                    <a:pt x="1474" y="964"/>
                  </a:lnTo>
                  <a:lnTo>
                    <a:pt x="1474" y="1078"/>
                  </a:lnTo>
                  <a:lnTo>
                    <a:pt x="1588" y="1078"/>
                  </a:lnTo>
                  <a:lnTo>
                    <a:pt x="1588" y="1134"/>
                  </a:lnTo>
                  <a:lnTo>
                    <a:pt x="1531" y="1134"/>
                  </a:lnTo>
                  <a:lnTo>
                    <a:pt x="1531" y="1191"/>
                  </a:lnTo>
                  <a:lnTo>
                    <a:pt x="1701" y="1191"/>
                  </a:lnTo>
                  <a:lnTo>
                    <a:pt x="1701" y="1248"/>
                  </a:lnTo>
                  <a:lnTo>
                    <a:pt x="1758" y="1248"/>
                  </a:lnTo>
                  <a:lnTo>
                    <a:pt x="1758" y="1191"/>
                  </a:lnTo>
                  <a:lnTo>
                    <a:pt x="1928" y="1191"/>
                  </a:lnTo>
                  <a:lnTo>
                    <a:pt x="1928" y="1248"/>
                  </a:lnTo>
                  <a:lnTo>
                    <a:pt x="1985" y="1248"/>
                  </a:lnTo>
                  <a:lnTo>
                    <a:pt x="1985" y="1361"/>
                  </a:lnTo>
                  <a:lnTo>
                    <a:pt x="1928" y="1361"/>
                  </a:lnTo>
                  <a:lnTo>
                    <a:pt x="1928" y="1475"/>
                  </a:lnTo>
                  <a:lnTo>
                    <a:pt x="1985" y="1475"/>
                  </a:lnTo>
                  <a:lnTo>
                    <a:pt x="1985" y="1758"/>
                  </a:lnTo>
                  <a:lnTo>
                    <a:pt x="1815" y="1758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645"/>
                  </a:lnTo>
                  <a:lnTo>
                    <a:pt x="1645" y="1645"/>
                  </a:lnTo>
                  <a:lnTo>
                    <a:pt x="1645" y="1588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361" y="1531"/>
                  </a:lnTo>
                  <a:lnTo>
                    <a:pt x="1361" y="1475"/>
                  </a:lnTo>
                  <a:lnTo>
                    <a:pt x="1304" y="1475"/>
                  </a:lnTo>
                  <a:lnTo>
                    <a:pt x="1304" y="1418"/>
                  </a:lnTo>
                  <a:lnTo>
                    <a:pt x="681" y="1418"/>
                  </a:lnTo>
                  <a:lnTo>
                    <a:pt x="681" y="1304"/>
                  </a:lnTo>
                  <a:lnTo>
                    <a:pt x="511" y="1304"/>
                  </a:lnTo>
                  <a:lnTo>
                    <a:pt x="511" y="1418"/>
                  </a:lnTo>
                  <a:lnTo>
                    <a:pt x="454" y="1418"/>
                  </a:lnTo>
                  <a:lnTo>
                    <a:pt x="454" y="147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4032" y="3137"/>
              <a:ext cx="1644" cy="681"/>
            </a:xfrm>
            <a:custGeom>
              <a:avLst/>
              <a:gdLst>
                <a:gd name="T0" fmla="*/ 1644 w 1644"/>
                <a:gd name="T1" fmla="*/ 454 h 681"/>
                <a:gd name="T2" fmla="*/ 1588 w 1644"/>
                <a:gd name="T3" fmla="*/ 454 h 681"/>
                <a:gd name="T4" fmla="*/ 1588 w 1644"/>
                <a:gd name="T5" fmla="*/ 397 h 681"/>
                <a:gd name="T6" fmla="*/ 1474 w 1644"/>
                <a:gd name="T7" fmla="*/ 397 h 681"/>
                <a:gd name="T8" fmla="*/ 1474 w 1644"/>
                <a:gd name="T9" fmla="*/ 341 h 681"/>
                <a:gd name="T10" fmla="*/ 1418 w 1644"/>
                <a:gd name="T11" fmla="*/ 341 h 681"/>
                <a:gd name="T12" fmla="*/ 1418 w 1644"/>
                <a:gd name="T13" fmla="*/ 284 h 681"/>
                <a:gd name="T14" fmla="*/ 1247 w 1644"/>
                <a:gd name="T15" fmla="*/ 284 h 681"/>
                <a:gd name="T16" fmla="*/ 1247 w 1644"/>
                <a:gd name="T17" fmla="*/ 227 h 681"/>
                <a:gd name="T18" fmla="*/ 1191 w 1644"/>
                <a:gd name="T19" fmla="*/ 227 h 681"/>
                <a:gd name="T20" fmla="*/ 1134 w 1644"/>
                <a:gd name="T21" fmla="*/ 227 h 681"/>
                <a:gd name="T22" fmla="*/ 1134 w 1644"/>
                <a:gd name="T23" fmla="*/ 171 h 681"/>
                <a:gd name="T24" fmla="*/ 1077 w 1644"/>
                <a:gd name="T25" fmla="*/ 171 h 681"/>
                <a:gd name="T26" fmla="*/ 1077 w 1644"/>
                <a:gd name="T27" fmla="*/ 114 h 681"/>
                <a:gd name="T28" fmla="*/ 454 w 1644"/>
                <a:gd name="T29" fmla="*/ 114 h 681"/>
                <a:gd name="T30" fmla="*/ 454 w 1644"/>
                <a:gd name="T31" fmla="*/ 0 h 681"/>
                <a:gd name="T32" fmla="*/ 284 w 1644"/>
                <a:gd name="T33" fmla="*/ 0 h 681"/>
                <a:gd name="T34" fmla="*/ 284 w 1644"/>
                <a:gd name="T35" fmla="*/ 114 h 681"/>
                <a:gd name="T36" fmla="*/ 227 w 1644"/>
                <a:gd name="T37" fmla="*/ 114 h 681"/>
                <a:gd name="T38" fmla="*/ 227 w 1644"/>
                <a:gd name="T39" fmla="*/ 171 h 681"/>
                <a:gd name="T40" fmla="*/ 0 w 1644"/>
                <a:gd name="T41" fmla="*/ 171 h 681"/>
                <a:gd name="T42" fmla="*/ 0 w 1644"/>
                <a:gd name="T43" fmla="*/ 284 h 681"/>
                <a:gd name="T44" fmla="*/ 113 w 1644"/>
                <a:gd name="T45" fmla="*/ 284 h 681"/>
                <a:gd name="T46" fmla="*/ 113 w 1644"/>
                <a:gd name="T47" fmla="*/ 341 h 681"/>
                <a:gd name="T48" fmla="*/ 170 w 1644"/>
                <a:gd name="T49" fmla="*/ 341 h 681"/>
                <a:gd name="T50" fmla="*/ 170 w 1644"/>
                <a:gd name="T51" fmla="*/ 397 h 681"/>
                <a:gd name="T52" fmla="*/ 284 w 1644"/>
                <a:gd name="T53" fmla="*/ 397 h 681"/>
                <a:gd name="T54" fmla="*/ 284 w 1644"/>
                <a:gd name="T55" fmla="*/ 454 h 681"/>
                <a:gd name="T56" fmla="*/ 454 w 1644"/>
                <a:gd name="T57" fmla="*/ 454 h 681"/>
                <a:gd name="T58" fmla="*/ 454 w 1644"/>
                <a:gd name="T59" fmla="*/ 511 h 681"/>
                <a:gd name="T60" fmla="*/ 624 w 1644"/>
                <a:gd name="T61" fmla="*/ 511 h 681"/>
                <a:gd name="T62" fmla="*/ 624 w 1644"/>
                <a:gd name="T63" fmla="*/ 567 h 681"/>
                <a:gd name="T64" fmla="*/ 851 w 1644"/>
                <a:gd name="T65" fmla="*/ 567 h 681"/>
                <a:gd name="T66" fmla="*/ 851 w 1644"/>
                <a:gd name="T67" fmla="*/ 511 h 681"/>
                <a:gd name="T68" fmla="*/ 907 w 1644"/>
                <a:gd name="T69" fmla="*/ 511 h 681"/>
                <a:gd name="T70" fmla="*/ 907 w 1644"/>
                <a:gd name="T71" fmla="*/ 454 h 681"/>
                <a:gd name="T72" fmla="*/ 1077 w 1644"/>
                <a:gd name="T73" fmla="*/ 454 h 681"/>
                <a:gd name="T74" fmla="*/ 1077 w 1644"/>
                <a:gd name="T75" fmla="*/ 567 h 681"/>
                <a:gd name="T76" fmla="*/ 1191 w 1644"/>
                <a:gd name="T77" fmla="*/ 567 h 681"/>
                <a:gd name="T78" fmla="*/ 1191 w 1644"/>
                <a:gd name="T79" fmla="*/ 624 h 681"/>
                <a:gd name="T80" fmla="*/ 1247 w 1644"/>
                <a:gd name="T81" fmla="*/ 624 h 681"/>
                <a:gd name="T82" fmla="*/ 1247 w 1644"/>
                <a:gd name="T83" fmla="*/ 681 h 681"/>
                <a:gd name="T84" fmla="*/ 1474 w 1644"/>
                <a:gd name="T85" fmla="*/ 681 h 681"/>
                <a:gd name="T86" fmla="*/ 1474 w 1644"/>
                <a:gd name="T87" fmla="*/ 567 h 681"/>
                <a:gd name="T88" fmla="*/ 1588 w 1644"/>
                <a:gd name="T89" fmla="*/ 567 h 681"/>
                <a:gd name="T90" fmla="*/ 1588 w 1644"/>
                <a:gd name="T91" fmla="*/ 511 h 681"/>
                <a:gd name="T92" fmla="*/ 1644 w 1644"/>
                <a:gd name="T93" fmla="*/ 511 h 681"/>
                <a:gd name="T94" fmla="*/ 1644 w 1644"/>
                <a:gd name="T9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681">
                  <a:moveTo>
                    <a:pt x="1644" y="454"/>
                  </a:moveTo>
                  <a:lnTo>
                    <a:pt x="1588" y="454"/>
                  </a:lnTo>
                  <a:lnTo>
                    <a:pt x="1588" y="397"/>
                  </a:lnTo>
                  <a:lnTo>
                    <a:pt x="1474" y="397"/>
                  </a:lnTo>
                  <a:lnTo>
                    <a:pt x="1474" y="341"/>
                  </a:lnTo>
                  <a:lnTo>
                    <a:pt x="1418" y="341"/>
                  </a:lnTo>
                  <a:lnTo>
                    <a:pt x="1418" y="284"/>
                  </a:lnTo>
                  <a:lnTo>
                    <a:pt x="1247" y="284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7" y="624"/>
                  </a:lnTo>
                  <a:lnTo>
                    <a:pt x="1247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4542" y="76"/>
              <a:ext cx="1304" cy="1757"/>
            </a:xfrm>
            <a:custGeom>
              <a:avLst/>
              <a:gdLst>
                <a:gd name="T0" fmla="*/ 170 w 1304"/>
                <a:gd name="T1" fmla="*/ 1587 h 1757"/>
                <a:gd name="T2" fmla="*/ 114 w 1304"/>
                <a:gd name="T3" fmla="*/ 1530 h 1757"/>
                <a:gd name="T4" fmla="*/ 0 w 1304"/>
                <a:gd name="T5" fmla="*/ 1134 h 1757"/>
                <a:gd name="T6" fmla="*/ 57 w 1304"/>
                <a:gd name="T7" fmla="*/ 1077 h 1757"/>
                <a:gd name="T8" fmla="*/ 114 w 1304"/>
                <a:gd name="T9" fmla="*/ 1020 h 1757"/>
                <a:gd name="T10" fmla="*/ 170 w 1304"/>
                <a:gd name="T11" fmla="*/ 963 h 1757"/>
                <a:gd name="T12" fmla="*/ 227 w 1304"/>
                <a:gd name="T13" fmla="*/ 907 h 1757"/>
                <a:gd name="T14" fmla="*/ 170 w 1304"/>
                <a:gd name="T15" fmla="*/ 850 h 1757"/>
                <a:gd name="T16" fmla="*/ 114 w 1304"/>
                <a:gd name="T17" fmla="*/ 793 h 1757"/>
                <a:gd name="T18" fmla="*/ 170 w 1304"/>
                <a:gd name="T19" fmla="*/ 283 h 1757"/>
                <a:gd name="T20" fmla="*/ 227 w 1304"/>
                <a:gd name="T21" fmla="*/ 0 h 1757"/>
                <a:gd name="T22" fmla="*/ 341 w 1304"/>
                <a:gd name="T23" fmla="*/ 56 h 1757"/>
                <a:gd name="T24" fmla="*/ 567 w 1304"/>
                <a:gd name="T25" fmla="*/ 113 h 1757"/>
                <a:gd name="T26" fmla="*/ 737 w 1304"/>
                <a:gd name="T27" fmla="*/ 56 h 1757"/>
                <a:gd name="T28" fmla="*/ 851 w 1304"/>
                <a:gd name="T29" fmla="*/ 113 h 1757"/>
                <a:gd name="T30" fmla="*/ 908 w 1304"/>
                <a:gd name="T31" fmla="*/ 170 h 1757"/>
                <a:gd name="T32" fmla="*/ 964 w 1304"/>
                <a:gd name="T33" fmla="*/ 340 h 1757"/>
                <a:gd name="T34" fmla="*/ 908 w 1304"/>
                <a:gd name="T35" fmla="*/ 396 h 1757"/>
                <a:gd name="T36" fmla="*/ 851 w 1304"/>
                <a:gd name="T37" fmla="*/ 510 h 1757"/>
                <a:gd name="T38" fmla="*/ 908 w 1304"/>
                <a:gd name="T39" fmla="*/ 567 h 1757"/>
                <a:gd name="T40" fmla="*/ 964 w 1304"/>
                <a:gd name="T41" fmla="*/ 623 h 1757"/>
                <a:gd name="T42" fmla="*/ 1021 w 1304"/>
                <a:gd name="T43" fmla="*/ 793 h 1757"/>
                <a:gd name="T44" fmla="*/ 1134 w 1304"/>
                <a:gd name="T45" fmla="*/ 850 h 1757"/>
                <a:gd name="T46" fmla="*/ 1304 w 1304"/>
                <a:gd name="T47" fmla="*/ 1077 h 1757"/>
                <a:gd name="T48" fmla="*/ 1248 w 1304"/>
                <a:gd name="T49" fmla="*/ 1134 h 1757"/>
                <a:gd name="T50" fmla="*/ 1191 w 1304"/>
                <a:gd name="T51" fmla="*/ 1190 h 1757"/>
                <a:gd name="T52" fmla="*/ 1248 w 1304"/>
                <a:gd name="T53" fmla="*/ 1474 h 1757"/>
                <a:gd name="T54" fmla="*/ 1304 w 1304"/>
                <a:gd name="T55" fmla="*/ 1530 h 1757"/>
                <a:gd name="T56" fmla="*/ 1248 w 1304"/>
                <a:gd name="T57" fmla="*/ 1644 h 1757"/>
                <a:gd name="T58" fmla="*/ 1078 w 1304"/>
                <a:gd name="T59" fmla="*/ 1701 h 1757"/>
                <a:gd name="T60" fmla="*/ 1021 w 1304"/>
                <a:gd name="T61" fmla="*/ 1757 h 1757"/>
                <a:gd name="T62" fmla="*/ 964 w 1304"/>
                <a:gd name="T63" fmla="*/ 1701 h 1757"/>
                <a:gd name="T64" fmla="*/ 794 w 1304"/>
                <a:gd name="T65" fmla="*/ 1644 h 1757"/>
                <a:gd name="T66" fmla="*/ 624 w 1304"/>
                <a:gd name="T67" fmla="*/ 1701 h 1757"/>
                <a:gd name="T68" fmla="*/ 284 w 1304"/>
                <a:gd name="T69" fmla="*/ 1644 h 1757"/>
                <a:gd name="T70" fmla="*/ 170 w 1304"/>
                <a:gd name="T71" fmla="*/ 1701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757">
                  <a:moveTo>
                    <a:pt x="170" y="1701"/>
                  </a:moveTo>
                  <a:lnTo>
                    <a:pt x="170" y="1587"/>
                  </a:lnTo>
                  <a:lnTo>
                    <a:pt x="114" y="1587"/>
                  </a:lnTo>
                  <a:lnTo>
                    <a:pt x="114" y="1530"/>
                  </a:lnTo>
                  <a:lnTo>
                    <a:pt x="0" y="153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114" y="1020"/>
                  </a:lnTo>
                  <a:lnTo>
                    <a:pt x="114" y="963"/>
                  </a:lnTo>
                  <a:lnTo>
                    <a:pt x="170" y="963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114" y="79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793"/>
                  </a:lnTo>
                  <a:lnTo>
                    <a:pt x="1021" y="793"/>
                  </a:lnTo>
                  <a:lnTo>
                    <a:pt x="1021" y="850"/>
                  </a:lnTo>
                  <a:lnTo>
                    <a:pt x="1134" y="850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248" y="1134"/>
                  </a:lnTo>
                  <a:lnTo>
                    <a:pt x="1248" y="1190"/>
                  </a:lnTo>
                  <a:lnTo>
                    <a:pt x="1191" y="1190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8" y="1644"/>
                  </a:lnTo>
                  <a:lnTo>
                    <a:pt x="1248" y="1701"/>
                  </a:lnTo>
                  <a:lnTo>
                    <a:pt x="1078" y="1701"/>
                  </a:lnTo>
                  <a:lnTo>
                    <a:pt x="1078" y="1757"/>
                  </a:lnTo>
                  <a:lnTo>
                    <a:pt x="1021" y="1757"/>
                  </a:lnTo>
                  <a:lnTo>
                    <a:pt x="1021" y="1701"/>
                  </a:lnTo>
                  <a:lnTo>
                    <a:pt x="964" y="1701"/>
                  </a:lnTo>
                  <a:lnTo>
                    <a:pt x="964" y="1644"/>
                  </a:lnTo>
                  <a:lnTo>
                    <a:pt x="794" y="1644"/>
                  </a:lnTo>
                  <a:lnTo>
                    <a:pt x="794" y="1701"/>
                  </a:lnTo>
                  <a:lnTo>
                    <a:pt x="624" y="1701"/>
                  </a:lnTo>
                  <a:lnTo>
                    <a:pt x="624" y="1644"/>
                  </a:lnTo>
                  <a:lnTo>
                    <a:pt x="284" y="1644"/>
                  </a:lnTo>
                  <a:lnTo>
                    <a:pt x="284" y="1701"/>
                  </a:lnTo>
                  <a:lnTo>
                    <a:pt x="170" y="170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2331" y="813"/>
              <a:ext cx="1304" cy="1247"/>
            </a:xfrm>
            <a:custGeom>
              <a:avLst/>
              <a:gdLst>
                <a:gd name="T0" fmla="*/ 454 w 1304"/>
                <a:gd name="T1" fmla="*/ 0 h 1247"/>
                <a:gd name="T2" fmla="*/ 510 w 1304"/>
                <a:gd name="T3" fmla="*/ 56 h 1247"/>
                <a:gd name="T4" fmla="*/ 624 w 1304"/>
                <a:gd name="T5" fmla="*/ 113 h 1247"/>
                <a:gd name="T6" fmla="*/ 680 w 1304"/>
                <a:gd name="T7" fmla="*/ 56 h 1247"/>
                <a:gd name="T8" fmla="*/ 794 w 1304"/>
                <a:gd name="T9" fmla="*/ 0 h 1247"/>
                <a:gd name="T10" fmla="*/ 964 w 1304"/>
                <a:gd name="T11" fmla="*/ 113 h 1247"/>
                <a:gd name="T12" fmla="*/ 1021 w 1304"/>
                <a:gd name="T13" fmla="*/ 56 h 1247"/>
                <a:gd name="T14" fmla="*/ 1077 w 1304"/>
                <a:gd name="T15" fmla="*/ 0 h 1247"/>
                <a:gd name="T16" fmla="*/ 1134 w 1304"/>
                <a:gd name="T17" fmla="*/ 56 h 1247"/>
                <a:gd name="T18" fmla="*/ 1191 w 1304"/>
                <a:gd name="T19" fmla="*/ 170 h 1247"/>
                <a:gd name="T20" fmla="*/ 1247 w 1304"/>
                <a:gd name="T21" fmla="*/ 283 h 1247"/>
                <a:gd name="T22" fmla="*/ 1191 w 1304"/>
                <a:gd name="T23" fmla="*/ 567 h 1247"/>
                <a:gd name="T24" fmla="*/ 1134 w 1304"/>
                <a:gd name="T25" fmla="*/ 680 h 1247"/>
                <a:gd name="T26" fmla="*/ 1077 w 1304"/>
                <a:gd name="T27" fmla="*/ 737 h 1247"/>
                <a:gd name="T28" fmla="*/ 1021 w 1304"/>
                <a:gd name="T29" fmla="*/ 793 h 1247"/>
                <a:gd name="T30" fmla="*/ 964 w 1304"/>
                <a:gd name="T31" fmla="*/ 850 h 1247"/>
                <a:gd name="T32" fmla="*/ 1191 w 1304"/>
                <a:gd name="T33" fmla="*/ 907 h 1247"/>
                <a:gd name="T34" fmla="*/ 1304 w 1304"/>
                <a:gd name="T35" fmla="*/ 964 h 1247"/>
                <a:gd name="T36" fmla="*/ 1191 w 1304"/>
                <a:gd name="T37" fmla="*/ 1134 h 1247"/>
                <a:gd name="T38" fmla="*/ 1077 w 1304"/>
                <a:gd name="T39" fmla="*/ 1190 h 1247"/>
                <a:gd name="T40" fmla="*/ 907 w 1304"/>
                <a:gd name="T41" fmla="*/ 1247 h 1247"/>
                <a:gd name="T42" fmla="*/ 680 w 1304"/>
                <a:gd name="T43" fmla="*/ 1190 h 1247"/>
                <a:gd name="T44" fmla="*/ 567 w 1304"/>
                <a:gd name="T45" fmla="*/ 1134 h 1247"/>
                <a:gd name="T46" fmla="*/ 510 w 1304"/>
                <a:gd name="T47" fmla="*/ 1077 h 1247"/>
                <a:gd name="T48" fmla="*/ 567 w 1304"/>
                <a:gd name="T49" fmla="*/ 1020 h 1247"/>
                <a:gd name="T50" fmla="*/ 454 w 1304"/>
                <a:gd name="T51" fmla="*/ 964 h 1247"/>
                <a:gd name="T52" fmla="*/ 113 w 1304"/>
                <a:gd name="T53" fmla="*/ 1190 h 1247"/>
                <a:gd name="T54" fmla="*/ 0 w 1304"/>
                <a:gd name="T55" fmla="*/ 1134 h 1247"/>
                <a:gd name="T56" fmla="*/ 113 w 1304"/>
                <a:gd name="T57" fmla="*/ 964 h 1247"/>
                <a:gd name="T58" fmla="*/ 170 w 1304"/>
                <a:gd name="T59" fmla="*/ 680 h 1247"/>
                <a:gd name="T60" fmla="*/ 227 w 1304"/>
                <a:gd name="T61" fmla="*/ 453 h 1247"/>
                <a:gd name="T62" fmla="*/ 283 w 1304"/>
                <a:gd name="T63" fmla="*/ 226 h 1247"/>
                <a:gd name="T64" fmla="*/ 340 w 1304"/>
                <a:gd name="T6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4" h="1247">
                  <a:moveTo>
                    <a:pt x="340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56"/>
                  </a:lnTo>
                  <a:lnTo>
                    <a:pt x="1021" y="56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567"/>
                  </a:lnTo>
                  <a:lnTo>
                    <a:pt x="1191" y="567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793"/>
                  </a:lnTo>
                  <a:lnTo>
                    <a:pt x="1021" y="793"/>
                  </a:lnTo>
                  <a:lnTo>
                    <a:pt x="1017" y="849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191" y="907"/>
                  </a:lnTo>
                  <a:lnTo>
                    <a:pt x="1191" y="964"/>
                  </a:lnTo>
                  <a:lnTo>
                    <a:pt x="1304" y="964"/>
                  </a:lnTo>
                  <a:lnTo>
                    <a:pt x="1304" y="1134"/>
                  </a:lnTo>
                  <a:lnTo>
                    <a:pt x="1191" y="1134"/>
                  </a:lnTo>
                  <a:lnTo>
                    <a:pt x="1191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907" y="1247"/>
                  </a:lnTo>
                  <a:lnTo>
                    <a:pt x="907" y="1190"/>
                  </a:lnTo>
                  <a:lnTo>
                    <a:pt x="680" y="1190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54" y="964"/>
                  </a:lnTo>
                  <a:lnTo>
                    <a:pt x="454" y="1190"/>
                  </a:lnTo>
                  <a:lnTo>
                    <a:pt x="113" y="119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011" y="2060"/>
              <a:ext cx="1021" cy="1304"/>
            </a:xfrm>
            <a:custGeom>
              <a:avLst/>
              <a:gdLst>
                <a:gd name="T0" fmla="*/ 341 w 1021"/>
                <a:gd name="T1" fmla="*/ 0 h 1304"/>
                <a:gd name="T2" fmla="*/ 227 w 1021"/>
                <a:gd name="T3" fmla="*/ 0 h 1304"/>
                <a:gd name="T4" fmla="*/ 227 w 1021"/>
                <a:gd name="T5" fmla="*/ 170 h 1304"/>
                <a:gd name="T6" fmla="*/ 114 w 1021"/>
                <a:gd name="T7" fmla="*/ 170 h 1304"/>
                <a:gd name="T8" fmla="*/ 114 w 1021"/>
                <a:gd name="T9" fmla="*/ 227 h 1304"/>
                <a:gd name="T10" fmla="*/ 0 w 1021"/>
                <a:gd name="T11" fmla="*/ 227 h 1304"/>
                <a:gd name="T12" fmla="*/ 0 w 1021"/>
                <a:gd name="T13" fmla="*/ 454 h 1304"/>
                <a:gd name="T14" fmla="*/ 57 w 1021"/>
                <a:gd name="T15" fmla="*/ 454 h 1304"/>
                <a:gd name="T16" fmla="*/ 57 w 1021"/>
                <a:gd name="T17" fmla="*/ 624 h 1304"/>
                <a:gd name="T18" fmla="*/ 114 w 1021"/>
                <a:gd name="T19" fmla="*/ 624 h 1304"/>
                <a:gd name="T20" fmla="*/ 114 w 1021"/>
                <a:gd name="T21" fmla="*/ 567 h 1304"/>
                <a:gd name="T22" fmla="*/ 227 w 1021"/>
                <a:gd name="T23" fmla="*/ 567 h 1304"/>
                <a:gd name="T24" fmla="*/ 227 w 1021"/>
                <a:gd name="T25" fmla="*/ 794 h 1304"/>
                <a:gd name="T26" fmla="*/ 284 w 1021"/>
                <a:gd name="T27" fmla="*/ 794 h 1304"/>
                <a:gd name="T28" fmla="*/ 284 w 1021"/>
                <a:gd name="T29" fmla="*/ 964 h 1304"/>
                <a:gd name="T30" fmla="*/ 227 w 1021"/>
                <a:gd name="T31" fmla="*/ 964 h 1304"/>
                <a:gd name="T32" fmla="*/ 227 w 1021"/>
                <a:gd name="T33" fmla="*/ 1021 h 1304"/>
                <a:gd name="T34" fmla="*/ 170 w 1021"/>
                <a:gd name="T35" fmla="*/ 1021 h 1304"/>
                <a:gd name="T36" fmla="*/ 170 w 1021"/>
                <a:gd name="T37" fmla="*/ 1077 h 1304"/>
                <a:gd name="T38" fmla="*/ 114 w 1021"/>
                <a:gd name="T39" fmla="*/ 1077 h 1304"/>
                <a:gd name="T40" fmla="*/ 114 w 1021"/>
                <a:gd name="T41" fmla="*/ 1134 h 1304"/>
                <a:gd name="T42" fmla="*/ 284 w 1021"/>
                <a:gd name="T43" fmla="*/ 1134 h 1304"/>
                <a:gd name="T44" fmla="*/ 284 w 1021"/>
                <a:gd name="T45" fmla="*/ 1248 h 1304"/>
                <a:gd name="T46" fmla="*/ 284 w 1021"/>
                <a:gd name="T47" fmla="*/ 1304 h 1304"/>
                <a:gd name="T48" fmla="*/ 397 w 1021"/>
                <a:gd name="T49" fmla="*/ 1304 h 1304"/>
                <a:gd name="T50" fmla="*/ 397 w 1021"/>
                <a:gd name="T51" fmla="*/ 1248 h 1304"/>
                <a:gd name="T52" fmla="*/ 681 w 1021"/>
                <a:gd name="T53" fmla="*/ 1248 h 1304"/>
                <a:gd name="T54" fmla="*/ 681 w 1021"/>
                <a:gd name="T55" fmla="*/ 1191 h 1304"/>
                <a:gd name="T56" fmla="*/ 793 w 1021"/>
                <a:gd name="T57" fmla="*/ 1184 h 1304"/>
                <a:gd name="T58" fmla="*/ 794 w 1021"/>
                <a:gd name="T59" fmla="*/ 851 h 1304"/>
                <a:gd name="T60" fmla="*/ 851 w 1021"/>
                <a:gd name="T61" fmla="*/ 851 h 1304"/>
                <a:gd name="T62" fmla="*/ 851 w 1021"/>
                <a:gd name="T63" fmla="*/ 737 h 1304"/>
                <a:gd name="T64" fmla="*/ 908 w 1021"/>
                <a:gd name="T65" fmla="*/ 737 h 1304"/>
                <a:gd name="T66" fmla="*/ 908 w 1021"/>
                <a:gd name="T67" fmla="*/ 680 h 1304"/>
                <a:gd name="T68" fmla="*/ 964 w 1021"/>
                <a:gd name="T69" fmla="*/ 680 h 1304"/>
                <a:gd name="T70" fmla="*/ 964 w 1021"/>
                <a:gd name="T71" fmla="*/ 624 h 1304"/>
                <a:gd name="T72" fmla="*/ 1021 w 1021"/>
                <a:gd name="T73" fmla="*/ 624 h 1304"/>
                <a:gd name="T74" fmla="*/ 1021 w 1021"/>
                <a:gd name="T75" fmla="*/ 510 h 1304"/>
                <a:gd name="T76" fmla="*/ 964 w 1021"/>
                <a:gd name="T77" fmla="*/ 510 h 1304"/>
                <a:gd name="T78" fmla="*/ 964 w 1021"/>
                <a:gd name="T79" fmla="*/ 454 h 1304"/>
                <a:gd name="T80" fmla="*/ 851 w 1021"/>
                <a:gd name="T81" fmla="*/ 454 h 1304"/>
                <a:gd name="T82" fmla="*/ 851 w 1021"/>
                <a:gd name="T83" fmla="*/ 397 h 1304"/>
                <a:gd name="T84" fmla="*/ 737 w 1021"/>
                <a:gd name="T85" fmla="*/ 397 h 1304"/>
                <a:gd name="T86" fmla="*/ 737 w 1021"/>
                <a:gd name="T87" fmla="*/ 284 h 1304"/>
                <a:gd name="T88" fmla="*/ 681 w 1021"/>
                <a:gd name="T89" fmla="*/ 284 h 1304"/>
                <a:gd name="T90" fmla="*/ 681 w 1021"/>
                <a:gd name="T91" fmla="*/ 170 h 1304"/>
                <a:gd name="T92" fmla="*/ 567 w 1021"/>
                <a:gd name="T93" fmla="*/ 170 h 1304"/>
                <a:gd name="T94" fmla="*/ 567 w 1021"/>
                <a:gd name="T95" fmla="*/ 113 h 1304"/>
                <a:gd name="T96" fmla="*/ 454 w 1021"/>
                <a:gd name="T97" fmla="*/ 113 h 1304"/>
                <a:gd name="T98" fmla="*/ 454 w 1021"/>
                <a:gd name="T99" fmla="*/ 57 h 1304"/>
                <a:gd name="T100" fmla="*/ 341 w 1021"/>
                <a:gd name="T101" fmla="*/ 57 h 1304"/>
                <a:gd name="T102" fmla="*/ 341 w 1021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1" h="1304">
                  <a:moveTo>
                    <a:pt x="341" y="0"/>
                  </a:moveTo>
                  <a:lnTo>
                    <a:pt x="227" y="0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4" y="1077"/>
                  </a:lnTo>
                  <a:lnTo>
                    <a:pt x="114" y="1134"/>
                  </a:lnTo>
                  <a:lnTo>
                    <a:pt x="284" y="1134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681" y="1248"/>
                  </a:lnTo>
                  <a:lnTo>
                    <a:pt x="681" y="1191"/>
                  </a:lnTo>
                  <a:lnTo>
                    <a:pt x="793" y="1184"/>
                  </a:lnTo>
                  <a:lnTo>
                    <a:pt x="794" y="851"/>
                  </a:lnTo>
                  <a:lnTo>
                    <a:pt x="851" y="851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964" y="680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37" y="397"/>
                  </a:lnTo>
                  <a:lnTo>
                    <a:pt x="737" y="284"/>
                  </a:lnTo>
                  <a:lnTo>
                    <a:pt x="681" y="284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3692" y="1210"/>
              <a:ext cx="1077" cy="1530"/>
            </a:xfrm>
            <a:custGeom>
              <a:avLst/>
              <a:gdLst>
                <a:gd name="T0" fmla="*/ 850 w 1077"/>
                <a:gd name="T1" fmla="*/ 0 h 1530"/>
                <a:gd name="T2" fmla="*/ 624 w 1077"/>
                <a:gd name="T3" fmla="*/ 0 h 1530"/>
                <a:gd name="T4" fmla="*/ 624 w 1077"/>
                <a:gd name="T5" fmla="*/ 113 h 1530"/>
                <a:gd name="T6" fmla="*/ 567 w 1077"/>
                <a:gd name="T7" fmla="*/ 113 h 1530"/>
                <a:gd name="T8" fmla="*/ 567 w 1077"/>
                <a:gd name="T9" fmla="*/ 226 h 1530"/>
                <a:gd name="T10" fmla="*/ 510 w 1077"/>
                <a:gd name="T11" fmla="*/ 226 h 1530"/>
                <a:gd name="T12" fmla="*/ 510 w 1077"/>
                <a:gd name="T13" fmla="*/ 396 h 1530"/>
                <a:gd name="T14" fmla="*/ 453 w 1077"/>
                <a:gd name="T15" fmla="*/ 396 h 1530"/>
                <a:gd name="T16" fmla="*/ 453 w 1077"/>
                <a:gd name="T17" fmla="*/ 453 h 1530"/>
                <a:gd name="T18" fmla="*/ 340 w 1077"/>
                <a:gd name="T19" fmla="*/ 453 h 1530"/>
                <a:gd name="T20" fmla="*/ 340 w 1077"/>
                <a:gd name="T21" fmla="*/ 510 h 1530"/>
                <a:gd name="T22" fmla="*/ 283 w 1077"/>
                <a:gd name="T23" fmla="*/ 510 h 1530"/>
                <a:gd name="T24" fmla="*/ 283 w 1077"/>
                <a:gd name="T25" fmla="*/ 623 h 1530"/>
                <a:gd name="T26" fmla="*/ 227 w 1077"/>
                <a:gd name="T27" fmla="*/ 623 h 1530"/>
                <a:gd name="T28" fmla="*/ 227 w 1077"/>
                <a:gd name="T29" fmla="*/ 793 h 1530"/>
                <a:gd name="T30" fmla="*/ 113 w 1077"/>
                <a:gd name="T31" fmla="*/ 793 h 1530"/>
                <a:gd name="T32" fmla="*/ 113 w 1077"/>
                <a:gd name="T33" fmla="*/ 907 h 1530"/>
                <a:gd name="T34" fmla="*/ 56 w 1077"/>
                <a:gd name="T35" fmla="*/ 907 h 1530"/>
                <a:gd name="T36" fmla="*/ 56 w 1077"/>
                <a:gd name="T37" fmla="*/ 1020 h 1530"/>
                <a:gd name="T38" fmla="*/ 113 w 1077"/>
                <a:gd name="T39" fmla="*/ 1020 h 1530"/>
                <a:gd name="T40" fmla="*/ 113 w 1077"/>
                <a:gd name="T41" fmla="*/ 1077 h 1530"/>
                <a:gd name="T42" fmla="*/ 0 w 1077"/>
                <a:gd name="T43" fmla="*/ 1077 h 1530"/>
                <a:gd name="T44" fmla="*/ 0 w 1077"/>
                <a:gd name="T45" fmla="*/ 1134 h 1530"/>
                <a:gd name="T46" fmla="*/ 56 w 1077"/>
                <a:gd name="T47" fmla="*/ 1134 h 1530"/>
                <a:gd name="T48" fmla="*/ 56 w 1077"/>
                <a:gd name="T49" fmla="*/ 1247 h 1530"/>
                <a:gd name="T50" fmla="*/ 113 w 1077"/>
                <a:gd name="T51" fmla="*/ 1247 h 1530"/>
                <a:gd name="T52" fmla="*/ 170 w 1077"/>
                <a:gd name="T53" fmla="*/ 1247 h 1530"/>
                <a:gd name="T54" fmla="*/ 170 w 1077"/>
                <a:gd name="T55" fmla="*/ 1304 h 1530"/>
                <a:gd name="T56" fmla="*/ 283 w 1077"/>
                <a:gd name="T57" fmla="*/ 1304 h 1530"/>
                <a:gd name="T58" fmla="*/ 283 w 1077"/>
                <a:gd name="T59" fmla="*/ 1360 h 1530"/>
                <a:gd name="T60" fmla="*/ 340 w 1077"/>
                <a:gd name="T61" fmla="*/ 1360 h 1530"/>
                <a:gd name="T62" fmla="*/ 340 w 1077"/>
                <a:gd name="T63" fmla="*/ 1417 h 1530"/>
                <a:gd name="T64" fmla="*/ 567 w 1077"/>
                <a:gd name="T65" fmla="*/ 1417 h 1530"/>
                <a:gd name="T66" fmla="*/ 567 w 1077"/>
                <a:gd name="T67" fmla="*/ 1474 h 1530"/>
                <a:gd name="T68" fmla="*/ 624 w 1077"/>
                <a:gd name="T69" fmla="*/ 1474 h 1530"/>
                <a:gd name="T70" fmla="*/ 624 w 1077"/>
                <a:gd name="T71" fmla="*/ 1530 h 1530"/>
                <a:gd name="T72" fmla="*/ 680 w 1077"/>
                <a:gd name="T73" fmla="*/ 1530 h 1530"/>
                <a:gd name="T74" fmla="*/ 680 w 1077"/>
                <a:gd name="T75" fmla="*/ 1190 h 1530"/>
                <a:gd name="T76" fmla="*/ 624 w 1077"/>
                <a:gd name="T77" fmla="*/ 1190 h 1530"/>
                <a:gd name="T78" fmla="*/ 624 w 1077"/>
                <a:gd name="T79" fmla="*/ 1134 h 1530"/>
                <a:gd name="T80" fmla="*/ 567 w 1077"/>
                <a:gd name="T81" fmla="*/ 1134 h 1530"/>
                <a:gd name="T82" fmla="*/ 567 w 1077"/>
                <a:gd name="T83" fmla="*/ 1077 h 1530"/>
                <a:gd name="T84" fmla="*/ 624 w 1077"/>
                <a:gd name="T85" fmla="*/ 1077 h 1530"/>
                <a:gd name="T86" fmla="*/ 624 w 1077"/>
                <a:gd name="T87" fmla="*/ 1020 h 1530"/>
                <a:gd name="T88" fmla="*/ 680 w 1077"/>
                <a:gd name="T89" fmla="*/ 1020 h 1530"/>
                <a:gd name="T90" fmla="*/ 680 w 1077"/>
                <a:gd name="T91" fmla="*/ 963 h 1530"/>
                <a:gd name="T92" fmla="*/ 850 w 1077"/>
                <a:gd name="T93" fmla="*/ 963 h 1530"/>
                <a:gd name="T94" fmla="*/ 850 w 1077"/>
                <a:gd name="T95" fmla="*/ 793 h 1530"/>
                <a:gd name="T96" fmla="*/ 907 w 1077"/>
                <a:gd name="T97" fmla="*/ 793 h 1530"/>
                <a:gd name="T98" fmla="*/ 907 w 1077"/>
                <a:gd name="T99" fmla="*/ 737 h 1530"/>
                <a:gd name="T100" fmla="*/ 964 w 1077"/>
                <a:gd name="T101" fmla="*/ 737 h 1530"/>
                <a:gd name="T102" fmla="*/ 964 w 1077"/>
                <a:gd name="T103" fmla="*/ 680 h 1530"/>
                <a:gd name="T104" fmla="*/ 1020 w 1077"/>
                <a:gd name="T105" fmla="*/ 680 h 1530"/>
                <a:gd name="T106" fmla="*/ 1020 w 1077"/>
                <a:gd name="T107" fmla="*/ 623 h 1530"/>
                <a:gd name="T108" fmla="*/ 1077 w 1077"/>
                <a:gd name="T109" fmla="*/ 623 h 1530"/>
                <a:gd name="T110" fmla="*/ 1077 w 1077"/>
                <a:gd name="T111" fmla="*/ 567 h 1530"/>
                <a:gd name="T112" fmla="*/ 1020 w 1077"/>
                <a:gd name="T113" fmla="*/ 567 h 1530"/>
                <a:gd name="T114" fmla="*/ 1020 w 1077"/>
                <a:gd name="T115" fmla="*/ 453 h 1530"/>
                <a:gd name="T116" fmla="*/ 964 w 1077"/>
                <a:gd name="T117" fmla="*/ 453 h 1530"/>
                <a:gd name="T118" fmla="*/ 964 w 1077"/>
                <a:gd name="T119" fmla="*/ 396 h 1530"/>
                <a:gd name="T120" fmla="*/ 850 w 1077"/>
                <a:gd name="T121" fmla="*/ 396 h 1530"/>
                <a:gd name="T122" fmla="*/ 850 w 1077"/>
                <a:gd name="T123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530">
                  <a:moveTo>
                    <a:pt x="850" y="0"/>
                  </a:move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623"/>
                  </a:lnTo>
                  <a:lnTo>
                    <a:pt x="227" y="623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1020"/>
                  </a:lnTo>
                  <a:lnTo>
                    <a:pt x="113" y="1020"/>
                  </a:lnTo>
                  <a:lnTo>
                    <a:pt x="113" y="1077"/>
                  </a:lnTo>
                  <a:lnTo>
                    <a:pt x="0" y="1077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247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304"/>
                  </a:lnTo>
                  <a:lnTo>
                    <a:pt x="283" y="1304"/>
                  </a:lnTo>
                  <a:lnTo>
                    <a:pt x="283" y="1360"/>
                  </a:lnTo>
                  <a:lnTo>
                    <a:pt x="340" y="1360"/>
                  </a:lnTo>
                  <a:lnTo>
                    <a:pt x="340" y="1417"/>
                  </a:lnTo>
                  <a:lnTo>
                    <a:pt x="567" y="1417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530"/>
                  </a:lnTo>
                  <a:lnTo>
                    <a:pt x="680" y="1530"/>
                  </a:lnTo>
                  <a:lnTo>
                    <a:pt x="680" y="1190"/>
                  </a:lnTo>
                  <a:lnTo>
                    <a:pt x="624" y="1190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680" y="1020"/>
                  </a:lnTo>
                  <a:lnTo>
                    <a:pt x="680" y="963"/>
                  </a:lnTo>
                  <a:lnTo>
                    <a:pt x="850" y="963"/>
                  </a:lnTo>
                  <a:lnTo>
                    <a:pt x="850" y="793"/>
                  </a:lnTo>
                  <a:lnTo>
                    <a:pt x="907" y="793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020" y="567"/>
                  </a:lnTo>
                  <a:lnTo>
                    <a:pt x="1020" y="453"/>
                  </a:lnTo>
                  <a:lnTo>
                    <a:pt x="964" y="453"/>
                  </a:lnTo>
                  <a:lnTo>
                    <a:pt x="964" y="396"/>
                  </a:lnTo>
                  <a:lnTo>
                    <a:pt x="850" y="396"/>
                  </a:lnTo>
                  <a:lnTo>
                    <a:pt x="85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5846" y="3364"/>
              <a:ext cx="1701" cy="2268"/>
            </a:xfrm>
            <a:custGeom>
              <a:avLst/>
              <a:gdLst>
                <a:gd name="T0" fmla="*/ 0 w 1701"/>
                <a:gd name="T1" fmla="*/ 1758 h 2268"/>
                <a:gd name="T2" fmla="*/ 57 w 1701"/>
                <a:gd name="T3" fmla="*/ 1871 h 2268"/>
                <a:gd name="T4" fmla="*/ 114 w 1701"/>
                <a:gd name="T5" fmla="*/ 1985 h 2268"/>
                <a:gd name="T6" fmla="*/ 171 w 1701"/>
                <a:gd name="T7" fmla="*/ 2041 h 2268"/>
                <a:gd name="T8" fmla="*/ 341 w 1701"/>
                <a:gd name="T9" fmla="*/ 2098 h 2268"/>
                <a:gd name="T10" fmla="*/ 511 w 1701"/>
                <a:gd name="T11" fmla="*/ 2155 h 2268"/>
                <a:gd name="T12" fmla="*/ 567 w 1701"/>
                <a:gd name="T13" fmla="*/ 2212 h 2268"/>
                <a:gd name="T14" fmla="*/ 738 w 1701"/>
                <a:gd name="T15" fmla="*/ 2268 h 2268"/>
                <a:gd name="T16" fmla="*/ 908 w 1701"/>
                <a:gd name="T17" fmla="*/ 2041 h 2268"/>
                <a:gd name="T18" fmla="*/ 1021 w 1701"/>
                <a:gd name="T19" fmla="*/ 1985 h 2268"/>
                <a:gd name="T20" fmla="*/ 1191 w 1701"/>
                <a:gd name="T21" fmla="*/ 1928 h 2268"/>
                <a:gd name="T22" fmla="*/ 1248 w 1701"/>
                <a:gd name="T23" fmla="*/ 1871 h 2268"/>
                <a:gd name="T24" fmla="*/ 1361 w 1701"/>
                <a:gd name="T25" fmla="*/ 1928 h 2268"/>
                <a:gd name="T26" fmla="*/ 1418 w 1701"/>
                <a:gd name="T27" fmla="*/ 1815 h 2268"/>
                <a:gd name="T28" fmla="*/ 1475 w 1701"/>
                <a:gd name="T29" fmla="*/ 1758 h 2268"/>
                <a:gd name="T30" fmla="*/ 1531 w 1701"/>
                <a:gd name="T31" fmla="*/ 1701 h 2268"/>
                <a:gd name="T32" fmla="*/ 1588 w 1701"/>
                <a:gd name="T33" fmla="*/ 1191 h 2268"/>
                <a:gd name="T34" fmla="*/ 1645 w 1701"/>
                <a:gd name="T35" fmla="*/ 1078 h 2268"/>
                <a:gd name="T36" fmla="*/ 1701 w 1701"/>
                <a:gd name="T37" fmla="*/ 681 h 2268"/>
                <a:gd name="T38" fmla="*/ 1531 w 1701"/>
                <a:gd name="T39" fmla="*/ 624 h 2268"/>
                <a:gd name="T40" fmla="*/ 1475 w 1701"/>
                <a:gd name="T41" fmla="*/ 567 h 2268"/>
                <a:gd name="T42" fmla="*/ 1361 w 1701"/>
                <a:gd name="T43" fmla="*/ 511 h 2268"/>
                <a:gd name="T44" fmla="*/ 1190 w 1701"/>
                <a:gd name="T45" fmla="*/ 284 h 2268"/>
                <a:gd name="T46" fmla="*/ 908 w 1701"/>
                <a:gd name="T47" fmla="*/ 170 h 2268"/>
                <a:gd name="T48" fmla="*/ 851 w 1701"/>
                <a:gd name="T49" fmla="*/ 114 h 2268"/>
                <a:gd name="T50" fmla="*/ 681 w 1701"/>
                <a:gd name="T51" fmla="*/ 57 h 2268"/>
                <a:gd name="T52" fmla="*/ 624 w 1701"/>
                <a:gd name="T53" fmla="*/ 0 h 2268"/>
                <a:gd name="T54" fmla="*/ 511 w 1701"/>
                <a:gd name="T55" fmla="*/ 170 h 2268"/>
                <a:gd name="T56" fmla="*/ 454 w 1701"/>
                <a:gd name="T57" fmla="*/ 454 h 2268"/>
                <a:gd name="T58" fmla="*/ 284 w 1701"/>
                <a:gd name="T59" fmla="*/ 511 h 2268"/>
                <a:gd name="T60" fmla="*/ 171 w 1701"/>
                <a:gd name="T61" fmla="*/ 794 h 2268"/>
                <a:gd name="T62" fmla="*/ 284 w 1701"/>
                <a:gd name="T63" fmla="*/ 851 h 2268"/>
                <a:gd name="T64" fmla="*/ 341 w 1701"/>
                <a:gd name="T65" fmla="*/ 907 h 2268"/>
                <a:gd name="T66" fmla="*/ 284 w 1701"/>
                <a:gd name="T67" fmla="*/ 1248 h 2268"/>
                <a:gd name="T68" fmla="*/ 227 w 1701"/>
                <a:gd name="T69" fmla="*/ 1304 h 2268"/>
                <a:gd name="T70" fmla="*/ 171 w 1701"/>
                <a:gd name="T71" fmla="*/ 1474 h 2268"/>
                <a:gd name="T72" fmla="*/ 114 w 1701"/>
                <a:gd name="T73" fmla="*/ 1531 h 2268"/>
                <a:gd name="T74" fmla="*/ 0 w 1701"/>
                <a:gd name="T75" fmla="*/ 158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01" h="2268">
                  <a:moveTo>
                    <a:pt x="0" y="1588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71"/>
                  </a:lnTo>
                  <a:lnTo>
                    <a:pt x="114" y="1871"/>
                  </a:lnTo>
                  <a:lnTo>
                    <a:pt x="114" y="1985"/>
                  </a:lnTo>
                  <a:lnTo>
                    <a:pt x="171" y="1985"/>
                  </a:lnTo>
                  <a:lnTo>
                    <a:pt x="171" y="2041"/>
                  </a:lnTo>
                  <a:lnTo>
                    <a:pt x="341" y="2041"/>
                  </a:lnTo>
                  <a:lnTo>
                    <a:pt x="341" y="2098"/>
                  </a:lnTo>
                  <a:lnTo>
                    <a:pt x="511" y="2098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12"/>
                  </a:lnTo>
                  <a:lnTo>
                    <a:pt x="738" y="2212"/>
                  </a:lnTo>
                  <a:lnTo>
                    <a:pt x="738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1021" y="2041"/>
                  </a:lnTo>
                  <a:lnTo>
                    <a:pt x="1021" y="1985"/>
                  </a:lnTo>
                  <a:lnTo>
                    <a:pt x="1191" y="1985"/>
                  </a:lnTo>
                  <a:lnTo>
                    <a:pt x="1191" y="1928"/>
                  </a:lnTo>
                  <a:lnTo>
                    <a:pt x="1248" y="1928"/>
                  </a:lnTo>
                  <a:lnTo>
                    <a:pt x="1248" y="1871"/>
                  </a:lnTo>
                  <a:lnTo>
                    <a:pt x="1361" y="1871"/>
                  </a:lnTo>
                  <a:lnTo>
                    <a:pt x="1361" y="1928"/>
                  </a:lnTo>
                  <a:lnTo>
                    <a:pt x="1418" y="1928"/>
                  </a:lnTo>
                  <a:lnTo>
                    <a:pt x="1418" y="1815"/>
                  </a:lnTo>
                  <a:lnTo>
                    <a:pt x="1475" y="1815"/>
                  </a:lnTo>
                  <a:lnTo>
                    <a:pt x="1475" y="1758"/>
                  </a:lnTo>
                  <a:lnTo>
                    <a:pt x="1531" y="1758"/>
                  </a:lnTo>
                  <a:lnTo>
                    <a:pt x="1531" y="1701"/>
                  </a:lnTo>
                  <a:lnTo>
                    <a:pt x="1588" y="1701"/>
                  </a:lnTo>
                  <a:lnTo>
                    <a:pt x="1588" y="1191"/>
                  </a:lnTo>
                  <a:lnTo>
                    <a:pt x="1645" y="1191"/>
                  </a:lnTo>
                  <a:lnTo>
                    <a:pt x="1645" y="1078"/>
                  </a:lnTo>
                  <a:lnTo>
                    <a:pt x="1701" y="1078"/>
                  </a:lnTo>
                  <a:lnTo>
                    <a:pt x="1701" y="681"/>
                  </a:lnTo>
                  <a:lnTo>
                    <a:pt x="1531" y="681"/>
                  </a:lnTo>
                  <a:lnTo>
                    <a:pt x="1531" y="624"/>
                  </a:lnTo>
                  <a:lnTo>
                    <a:pt x="1475" y="624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511"/>
                  </a:lnTo>
                  <a:lnTo>
                    <a:pt x="1191" y="511"/>
                  </a:lnTo>
                  <a:lnTo>
                    <a:pt x="1190" y="284"/>
                  </a:lnTo>
                  <a:lnTo>
                    <a:pt x="908" y="284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171" y="511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474"/>
                  </a:lnTo>
                  <a:lnTo>
                    <a:pt x="171" y="1474"/>
                  </a:lnTo>
                  <a:lnTo>
                    <a:pt x="171" y="1531"/>
                  </a:lnTo>
                  <a:lnTo>
                    <a:pt x="114" y="1531"/>
                  </a:lnTo>
                  <a:lnTo>
                    <a:pt x="114" y="1588"/>
                  </a:lnTo>
                  <a:lnTo>
                    <a:pt x="0" y="158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1360 w 1360"/>
                <a:gd name="T1" fmla="*/ 737 h 1304"/>
                <a:gd name="T2" fmla="*/ 1360 w 1360"/>
                <a:gd name="T3" fmla="*/ 453 h 1304"/>
                <a:gd name="T4" fmla="*/ 1304 w 1360"/>
                <a:gd name="T5" fmla="*/ 453 h 1304"/>
                <a:gd name="T6" fmla="*/ 1304 w 1360"/>
                <a:gd name="T7" fmla="*/ 340 h 1304"/>
                <a:gd name="T8" fmla="*/ 1020 w 1360"/>
                <a:gd name="T9" fmla="*/ 340 h 1304"/>
                <a:gd name="T10" fmla="*/ 1020 w 1360"/>
                <a:gd name="T11" fmla="*/ 283 h 1304"/>
                <a:gd name="T12" fmla="*/ 964 w 1360"/>
                <a:gd name="T13" fmla="*/ 283 h 1304"/>
                <a:gd name="T14" fmla="*/ 964 w 1360"/>
                <a:gd name="T15" fmla="*/ 227 h 1304"/>
                <a:gd name="T16" fmla="*/ 850 w 1360"/>
                <a:gd name="T17" fmla="*/ 227 h 1304"/>
                <a:gd name="T18" fmla="*/ 850 w 1360"/>
                <a:gd name="T19" fmla="*/ 170 h 1304"/>
                <a:gd name="T20" fmla="*/ 737 w 1360"/>
                <a:gd name="T21" fmla="*/ 170 h 1304"/>
                <a:gd name="T22" fmla="*/ 737 w 1360"/>
                <a:gd name="T23" fmla="*/ 0 h 1304"/>
                <a:gd name="T24" fmla="*/ 510 w 1360"/>
                <a:gd name="T25" fmla="*/ 0 h 1304"/>
                <a:gd name="T26" fmla="*/ 510 w 1360"/>
                <a:gd name="T27" fmla="*/ 57 h 1304"/>
                <a:gd name="T28" fmla="*/ 340 w 1360"/>
                <a:gd name="T29" fmla="*/ 57 h 1304"/>
                <a:gd name="T30" fmla="*/ 340 w 1360"/>
                <a:gd name="T31" fmla="*/ 113 h 1304"/>
                <a:gd name="T32" fmla="*/ 226 w 1360"/>
                <a:gd name="T33" fmla="*/ 113 h 1304"/>
                <a:gd name="T34" fmla="*/ 226 w 1360"/>
                <a:gd name="T35" fmla="*/ 283 h 1304"/>
                <a:gd name="T36" fmla="*/ 170 w 1360"/>
                <a:gd name="T37" fmla="*/ 283 h 1304"/>
                <a:gd name="T38" fmla="*/ 170 w 1360"/>
                <a:gd name="T39" fmla="*/ 340 h 1304"/>
                <a:gd name="T40" fmla="*/ 56 w 1360"/>
                <a:gd name="T41" fmla="*/ 340 h 1304"/>
                <a:gd name="T42" fmla="*/ 56 w 1360"/>
                <a:gd name="T43" fmla="*/ 510 h 1304"/>
                <a:gd name="T44" fmla="*/ 0 w 1360"/>
                <a:gd name="T45" fmla="*/ 510 h 1304"/>
                <a:gd name="T46" fmla="*/ 0 w 1360"/>
                <a:gd name="T47" fmla="*/ 680 h 1304"/>
                <a:gd name="T48" fmla="*/ 56 w 1360"/>
                <a:gd name="T49" fmla="*/ 680 h 1304"/>
                <a:gd name="T50" fmla="*/ 56 w 1360"/>
                <a:gd name="T51" fmla="*/ 737 h 1304"/>
                <a:gd name="T52" fmla="*/ 113 w 1360"/>
                <a:gd name="T53" fmla="*/ 737 h 1304"/>
                <a:gd name="T54" fmla="*/ 113 w 1360"/>
                <a:gd name="T55" fmla="*/ 794 h 1304"/>
                <a:gd name="T56" fmla="*/ 170 w 1360"/>
                <a:gd name="T57" fmla="*/ 794 h 1304"/>
                <a:gd name="T58" fmla="*/ 170 w 1360"/>
                <a:gd name="T59" fmla="*/ 850 h 1304"/>
                <a:gd name="T60" fmla="*/ 283 w 1360"/>
                <a:gd name="T61" fmla="*/ 850 h 1304"/>
                <a:gd name="T62" fmla="*/ 283 w 1360"/>
                <a:gd name="T63" fmla="*/ 907 h 1304"/>
                <a:gd name="T64" fmla="*/ 453 w 1360"/>
                <a:gd name="T65" fmla="*/ 907 h 1304"/>
                <a:gd name="T66" fmla="*/ 453 w 1360"/>
                <a:gd name="T67" fmla="*/ 964 h 1304"/>
                <a:gd name="T68" fmla="*/ 510 w 1360"/>
                <a:gd name="T69" fmla="*/ 964 h 1304"/>
                <a:gd name="T70" fmla="*/ 510 w 1360"/>
                <a:gd name="T71" fmla="*/ 1304 h 1304"/>
                <a:gd name="T72" fmla="*/ 623 w 1360"/>
                <a:gd name="T73" fmla="*/ 1304 h 1304"/>
                <a:gd name="T74" fmla="*/ 623 w 1360"/>
                <a:gd name="T75" fmla="*/ 1247 h 1304"/>
                <a:gd name="T76" fmla="*/ 737 w 1360"/>
                <a:gd name="T77" fmla="*/ 1247 h 1304"/>
                <a:gd name="T78" fmla="*/ 737 w 1360"/>
                <a:gd name="T79" fmla="*/ 1077 h 1304"/>
                <a:gd name="T80" fmla="*/ 850 w 1360"/>
                <a:gd name="T81" fmla="*/ 1077 h 1304"/>
                <a:gd name="T82" fmla="*/ 850 w 1360"/>
                <a:gd name="T83" fmla="*/ 1021 h 1304"/>
                <a:gd name="T84" fmla="*/ 793 w 1360"/>
                <a:gd name="T85" fmla="*/ 1021 h 1304"/>
                <a:gd name="T86" fmla="*/ 793 w 1360"/>
                <a:gd name="T87" fmla="*/ 680 h 1304"/>
                <a:gd name="T88" fmla="*/ 964 w 1360"/>
                <a:gd name="T89" fmla="*/ 680 h 1304"/>
                <a:gd name="T90" fmla="*/ 964 w 1360"/>
                <a:gd name="T91" fmla="*/ 737 h 1304"/>
                <a:gd name="T92" fmla="*/ 1190 w 1360"/>
                <a:gd name="T93" fmla="*/ 737 h 1304"/>
                <a:gd name="T94" fmla="*/ 1190 w 1360"/>
                <a:gd name="T95" fmla="*/ 794 h 1304"/>
                <a:gd name="T96" fmla="*/ 1360 w 1360"/>
                <a:gd name="T97" fmla="*/ 794 h 1304"/>
                <a:gd name="T98" fmla="*/ 1360 w 1360"/>
                <a:gd name="T99" fmla="*/ 73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0" h="1304">
                  <a:moveTo>
                    <a:pt x="1360" y="737"/>
                  </a:moveTo>
                  <a:lnTo>
                    <a:pt x="1360" y="453"/>
                  </a:lnTo>
                  <a:lnTo>
                    <a:pt x="1304" y="453"/>
                  </a:lnTo>
                  <a:lnTo>
                    <a:pt x="1304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304"/>
                  </a:lnTo>
                  <a:lnTo>
                    <a:pt x="623" y="1304"/>
                  </a:lnTo>
                  <a:lnTo>
                    <a:pt x="623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60" y="794"/>
                  </a:lnTo>
                  <a:lnTo>
                    <a:pt x="1360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769" y="1720"/>
              <a:ext cx="1531" cy="737"/>
            </a:xfrm>
            <a:custGeom>
              <a:avLst/>
              <a:gdLst>
                <a:gd name="T0" fmla="*/ 964 w 1531"/>
                <a:gd name="T1" fmla="*/ 680 h 737"/>
                <a:gd name="T2" fmla="*/ 1191 w 1531"/>
                <a:gd name="T3" fmla="*/ 680 h 737"/>
                <a:gd name="T4" fmla="*/ 1191 w 1531"/>
                <a:gd name="T5" fmla="*/ 624 h 737"/>
                <a:gd name="T6" fmla="*/ 1361 w 1531"/>
                <a:gd name="T7" fmla="*/ 624 h 737"/>
                <a:gd name="T8" fmla="*/ 1361 w 1531"/>
                <a:gd name="T9" fmla="*/ 567 h 737"/>
                <a:gd name="T10" fmla="*/ 1531 w 1531"/>
                <a:gd name="T11" fmla="*/ 567 h 737"/>
                <a:gd name="T12" fmla="*/ 1531 w 1531"/>
                <a:gd name="T13" fmla="*/ 340 h 737"/>
                <a:gd name="T14" fmla="*/ 1361 w 1531"/>
                <a:gd name="T15" fmla="*/ 340 h 737"/>
                <a:gd name="T16" fmla="*/ 1361 w 1531"/>
                <a:gd name="T17" fmla="*/ 227 h 737"/>
                <a:gd name="T18" fmla="*/ 1248 w 1531"/>
                <a:gd name="T19" fmla="*/ 227 h 737"/>
                <a:gd name="T20" fmla="*/ 1248 w 1531"/>
                <a:gd name="T21" fmla="*/ 170 h 737"/>
                <a:gd name="T22" fmla="*/ 1134 w 1531"/>
                <a:gd name="T23" fmla="*/ 170 h 737"/>
                <a:gd name="T24" fmla="*/ 1134 w 1531"/>
                <a:gd name="T25" fmla="*/ 113 h 737"/>
                <a:gd name="T26" fmla="*/ 1077 w 1531"/>
                <a:gd name="T27" fmla="*/ 113 h 737"/>
                <a:gd name="T28" fmla="*/ 1077 w 1531"/>
                <a:gd name="T29" fmla="*/ 0 h 737"/>
                <a:gd name="T30" fmla="*/ 1021 w 1531"/>
                <a:gd name="T31" fmla="*/ 0 h 737"/>
                <a:gd name="T32" fmla="*/ 1021 w 1531"/>
                <a:gd name="T33" fmla="*/ 57 h 737"/>
                <a:gd name="T34" fmla="*/ 851 w 1531"/>
                <a:gd name="T35" fmla="*/ 57 h 737"/>
                <a:gd name="T36" fmla="*/ 851 w 1531"/>
                <a:gd name="T37" fmla="*/ 113 h 737"/>
                <a:gd name="T38" fmla="*/ 794 w 1531"/>
                <a:gd name="T39" fmla="*/ 113 h 737"/>
                <a:gd name="T40" fmla="*/ 794 w 1531"/>
                <a:gd name="T41" fmla="*/ 57 h 737"/>
                <a:gd name="T42" fmla="*/ 737 w 1531"/>
                <a:gd name="T43" fmla="*/ 57 h 737"/>
                <a:gd name="T44" fmla="*/ 737 w 1531"/>
                <a:gd name="T45" fmla="*/ 0 h 737"/>
                <a:gd name="T46" fmla="*/ 567 w 1531"/>
                <a:gd name="T47" fmla="*/ 0 h 737"/>
                <a:gd name="T48" fmla="*/ 567 w 1531"/>
                <a:gd name="T49" fmla="*/ 57 h 737"/>
                <a:gd name="T50" fmla="*/ 397 w 1531"/>
                <a:gd name="T51" fmla="*/ 57 h 737"/>
                <a:gd name="T52" fmla="*/ 397 w 1531"/>
                <a:gd name="T53" fmla="*/ 0 h 737"/>
                <a:gd name="T54" fmla="*/ 57 w 1531"/>
                <a:gd name="T55" fmla="*/ 0 h 737"/>
                <a:gd name="T56" fmla="*/ 57 w 1531"/>
                <a:gd name="T57" fmla="*/ 57 h 737"/>
                <a:gd name="T58" fmla="*/ 0 w 1531"/>
                <a:gd name="T59" fmla="*/ 57 h 737"/>
                <a:gd name="T60" fmla="*/ 0 w 1531"/>
                <a:gd name="T61" fmla="*/ 170 h 737"/>
                <a:gd name="T62" fmla="*/ 227 w 1531"/>
                <a:gd name="T63" fmla="*/ 170 h 737"/>
                <a:gd name="T64" fmla="*/ 227 w 1531"/>
                <a:gd name="T65" fmla="*/ 283 h 737"/>
                <a:gd name="T66" fmla="*/ 170 w 1531"/>
                <a:gd name="T67" fmla="*/ 283 h 737"/>
                <a:gd name="T68" fmla="*/ 170 w 1531"/>
                <a:gd name="T69" fmla="*/ 340 h 737"/>
                <a:gd name="T70" fmla="*/ 227 w 1531"/>
                <a:gd name="T71" fmla="*/ 340 h 737"/>
                <a:gd name="T72" fmla="*/ 227 w 1531"/>
                <a:gd name="T73" fmla="*/ 397 h 737"/>
                <a:gd name="T74" fmla="*/ 227 w 1531"/>
                <a:gd name="T75" fmla="*/ 453 h 737"/>
                <a:gd name="T76" fmla="*/ 454 w 1531"/>
                <a:gd name="T77" fmla="*/ 453 h 737"/>
                <a:gd name="T78" fmla="*/ 454 w 1531"/>
                <a:gd name="T79" fmla="*/ 567 h 737"/>
                <a:gd name="T80" fmla="*/ 510 w 1531"/>
                <a:gd name="T81" fmla="*/ 567 h 737"/>
                <a:gd name="T82" fmla="*/ 510 w 1531"/>
                <a:gd name="T83" fmla="*/ 453 h 737"/>
                <a:gd name="T84" fmla="*/ 567 w 1531"/>
                <a:gd name="T85" fmla="*/ 453 h 737"/>
                <a:gd name="T86" fmla="*/ 567 w 1531"/>
                <a:gd name="T87" fmla="*/ 567 h 737"/>
                <a:gd name="T88" fmla="*/ 737 w 1531"/>
                <a:gd name="T89" fmla="*/ 567 h 737"/>
                <a:gd name="T90" fmla="*/ 737 w 1531"/>
                <a:gd name="T91" fmla="*/ 624 h 737"/>
                <a:gd name="T92" fmla="*/ 851 w 1531"/>
                <a:gd name="T93" fmla="*/ 624 h 737"/>
                <a:gd name="T94" fmla="*/ 851 w 1531"/>
                <a:gd name="T95" fmla="*/ 737 h 737"/>
                <a:gd name="T96" fmla="*/ 964 w 1531"/>
                <a:gd name="T97" fmla="*/ 737 h 737"/>
                <a:gd name="T98" fmla="*/ 964 w 1531"/>
                <a:gd name="T99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737">
                  <a:moveTo>
                    <a:pt x="964" y="680"/>
                  </a:moveTo>
                  <a:lnTo>
                    <a:pt x="1191" y="680"/>
                  </a:lnTo>
                  <a:lnTo>
                    <a:pt x="1191" y="624"/>
                  </a:lnTo>
                  <a:lnTo>
                    <a:pt x="1361" y="624"/>
                  </a:lnTo>
                  <a:lnTo>
                    <a:pt x="1361" y="567"/>
                  </a:lnTo>
                  <a:lnTo>
                    <a:pt x="1531" y="567"/>
                  </a:lnTo>
                  <a:lnTo>
                    <a:pt x="1531" y="340"/>
                  </a:lnTo>
                  <a:lnTo>
                    <a:pt x="1361" y="340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6413" y="2967"/>
              <a:ext cx="794" cy="681"/>
            </a:xfrm>
            <a:custGeom>
              <a:avLst/>
              <a:gdLst>
                <a:gd name="T0" fmla="*/ 624 w 794"/>
                <a:gd name="T1" fmla="*/ 681 h 681"/>
                <a:gd name="T2" fmla="*/ 341 w 794"/>
                <a:gd name="T3" fmla="*/ 681 h 681"/>
                <a:gd name="T4" fmla="*/ 341 w 794"/>
                <a:gd name="T5" fmla="*/ 567 h 681"/>
                <a:gd name="T6" fmla="*/ 284 w 794"/>
                <a:gd name="T7" fmla="*/ 567 h 681"/>
                <a:gd name="T8" fmla="*/ 284 w 794"/>
                <a:gd name="T9" fmla="*/ 511 h 681"/>
                <a:gd name="T10" fmla="*/ 114 w 794"/>
                <a:gd name="T11" fmla="*/ 511 h 681"/>
                <a:gd name="T12" fmla="*/ 114 w 794"/>
                <a:gd name="T13" fmla="*/ 454 h 681"/>
                <a:gd name="T14" fmla="*/ 57 w 794"/>
                <a:gd name="T15" fmla="*/ 454 h 681"/>
                <a:gd name="T16" fmla="*/ 57 w 794"/>
                <a:gd name="T17" fmla="*/ 341 h 681"/>
                <a:gd name="T18" fmla="*/ 0 w 794"/>
                <a:gd name="T19" fmla="*/ 341 h 681"/>
                <a:gd name="T20" fmla="*/ 0 w 794"/>
                <a:gd name="T21" fmla="*/ 0 h 681"/>
                <a:gd name="T22" fmla="*/ 171 w 794"/>
                <a:gd name="T23" fmla="*/ 0 h 681"/>
                <a:gd name="T24" fmla="*/ 171 w 794"/>
                <a:gd name="T25" fmla="*/ 57 h 681"/>
                <a:gd name="T26" fmla="*/ 397 w 794"/>
                <a:gd name="T27" fmla="*/ 57 h 681"/>
                <a:gd name="T28" fmla="*/ 397 w 794"/>
                <a:gd name="T29" fmla="*/ 114 h 681"/>
                <a:gd name="T30" fmla="*/ 567 w 794"/>
                <a:gd name="T31" fmla="*/ 114 h 681"/>
                <a:gd name="T32" fmla="*/ 567 w 794"/>
                <a:gd name="T33" fmla="*/ 57 h 681"/>
                <a:gd name="T34" fmla="*/ 681 w 794"/>
                <a:gd name="T35" fmla="*/ 57 h 681"/>
                <a:gd name="T36" fmla="*/ 681 w 794"/>
                <a:gd name="T37" fmla="*/ 114 h 681"/>
                <a:gd name="T38" fmla="*/ 738 w 794"/>
                <a:gd name="T39" fmla="*/ 114 h 681"/>
                <a:gd name="T40" fmla="*/ 738 w 794"/>
                <a:gd name="T41" fmla="*/ 227 h 681"/>
                <a:gd name="T42" fmla="*/ 794 w 794"/>
                <a:gd name="T43" fmla="*/ 227 h 681"/>
                <a:gd name="T44" fmla="*/ 794 w 794"/>
                <a:gd name="T45" fmla="*/ 341 h 681"/>
                <a:gd name="T46" fmla="*/ 738 w 794"/>
                <a:gd name="T47" fmla="*/ 341 h 681"/>
                <a:gd name="T48" fmla="*/ 738 w 794"/>
                <a:gd name="T49" fmla="*/ 511 h 681"/>
                <a:gd name="T50" fmla="*/ 681 w 794"/>
                <a:gd name="T51" fmla="*/ 511 h 681"/>
                <a:gd name="T52" fmla="*/ 681 w 794"/>
                <a:gd name="T53" fmla="*/ 624 h 681"/>
                <a:gd name="T54" fmla="*/ 624 w 794"/>
                <a:gd name="T55" fmla="*/ 624 h 681"/>
                <a:gd name="T56" fmla="*/ 624 w 794"/>
                <a:gd name="T5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681">
                  <a:moveTo>
                    <a:pt x="624" y="681"/>
                  </a:moveTo>
                  <a:lnTo>
                    <a:pt x="341" y="68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738" y="341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4769" y="5235"/>
              <a:ext cx="907" cy="737"/>
            </a:xfrm>
            <a:custGeom>
              <a:avLst/>
              <a:gdLst>
                <a:gd name="T0" fmla="*/ 0 w 907"/>
                <a:gd name="T1" fmla="*/ 0 h 737"/>
                <a:gd name="T2" fmla="*/ 114 w 907"/>
                <a:gd name="T3" fmla="*/ 0 h 737"/>
                <a:gd name="T4" fmla="*/ 114 w 907"/>
                <a:gd name="T5" fmla="*/ 57 h 737"/>
                <a:gd name="T6" fmla="*/ 170 w 907"/>
                <a:gd name="T7" fmla="*/ 57 h 737"/>
                <a:gd name="T8" fmla="*/ 170 w 907"/>
                <a:gd name="T9" fmla="*/ 170 h 737"/>
                <a:gd name="T10" fmla="*/ 340 w 907"/>
                <a:gd name="T11" fmla="*/ 170 h 737"/>
                <a:gd name="T12" fmla="*/ 340 w 907"/>
                <a:gd name="T13" fmla="*/ 227 h 737"/>
                <a:gd name="T14" fmla="*/ 454 w 907"/>
                <a:gd name="T15" fmla="*/ 227 h 737"/>
                <a:gd name="T16" fmla="*/ 454 w 907"/>
                <a:gd name="T17" fmla="*/ 57 h 737"/>
                <a:gd name="T18" fmla="*/ 567 w 907"/>
                <a:gd name="T19" fmla="*/ 57 h 737"/>
                <a:gd name="T20" fmla="*/ 567 w 907"/>
                <a:gd name="T21" fmla="*/ 114 h 737"/>
                <a:gd name="T22" fmla="*/ 624 w 907"/>
                <a:gd name="T23" fmla="*/ 114 h 737"/>
                <a:gd name="T24" fmla="*/ 624 w 907"/>
                <a:gd name="T25" fmla="*/ 227 h 737"/>
                <a:gd name="T26" fmla="*/ 681 w 907"/>
                <a:gd name="T27" fmla="*/ 227 h 737"/>
                <a:gd name="T28" fmla="*/ 681 w 907"/>
                <a:gd name="T29" fmla="*/ 284 h 737"/>
                <a:gd name="T30" fmla="*/ 737 w 907"/>
                <a:gd name="T31" fmla="*/ 284 h 737"/>
                <a:gd name="T32" fmla="*/ 737 w 907"/>
                <a:gd name="T33" fmla="*/ 341 h 737"/>
                <a:gd name="T34" fmla="*/ 851 w 907"/>
                <a:gd name="T35" fmla="*/ 341 h 737"/>
                <a:gd name="T36" fmla="*/ 851 w 907"/>
                <a:gd name="T37" fmla="*/ 397 h 737"/>
                <a:gd name="T38" fmla="*/ 907 w 907"/>
                <a:gd name="T39" fmla="*/ 397 h 737"/>
                <a:gd name="T40" fmla="*/ 907 w 907"/>
                <a:gd name="T41" fmla="*/ 567 h 737"/>
                <a:gd name="T42" fmla="*/ 794 w 907"/>
                <a:gd name="T43" fmla="*/ 567 h 737"/>
                <a:gd name="T44" fmla="*/ 794 w 907"/>
                <a:gd name="T45" fmla="*/ 681 h 737"/>
                <a:gd name="T46" fmla="*/ 737 w 907"/>
                <a:gd name="T47" fmla="*/ 681 h 737"/>
                <a:gd name="T48" fmla="*/ 737 w 907"/>
                <a:gd name="T49" fmla="*/ 737 h 737"/>
                <a:gd name="T50" fmla="*/ 624 w 907"/>
                <a:gd name="T51" fmla="*/ 737 h 737"/>
                <a:gd name="T52" fmla="*/ 624 w 907"/>
                <a:gd name="T53" fmla="*/ 624 h 737"/>
                <a:gd name="T54" fmla="*/ 567 w 907"/>
                <a:gd name="T55" fmla="*/ 624 h 737"/>
                <a:gd name="T56" fmla="*/ 567 w 907"/>
                <a:gd name="T57" fmla="*/ 567 h 737"/>
                <a:gd name="T58" fmla="*/ 454 w 907"/>
                <a:gd name="T59" fmla="*/ 567 h 737"/>
                <a:gd name="T60" fmla="*/ 454 w 907"/>
                <a:gd name="T61" fmla="*/ 511 h 737"/>
                <a:gd name="T62" fmla="*/ 340 w 907"/>
                <a:gd name="T63" fmla="*/ 511 h 737"/>
                <a:gd name="T64" fmla="*/ 340 w 907"/>
                <a:gd name="T65" fmla="*/ 454 h 737"/>
                <a:gd name="T66" fmla="*/ 284 w 907"/>
                <a:gd name="T67" fmla="*/ 454 h 737"/>
                <a:gd name="T68" fmla="*/ 284 w 907"/>
                <a:gd name="T69" fmla="*/ 284 h 737"/>
                <a:gd name="T70" fmla="*/ 170 w 907"/>
                <a:gd name="T71" fmla="*/ 284 h 737"/>
                <a:gd name="T72" fmla="*/ 170 w 907"/>
                <a:gd name="T73" fmla="*/ 227 h 737"/>
                <a:gd name="T74" fmla="*/ 114 w 907"/>
                <a:gd name="T75" fmla="*/ 227 h 737"/>
                <a:gd name="T76" fmla="*/ 114 w 907"/>
                <a:gd name="T77" fmla="*/ 170 h 737"/>
                <a:gd name="T78" fmla="*/ 57 w 907"/>
                <a:gd name="T79" fmla="*/ 170 h 737"/>
                <a:gd name="T80" fmla="*/ 57 w 907"/>
                <a:gd name="T81" fmla="*/ 114 h 737"/>
                <a:gd name="T82" fmla="*/ 0 w 907"/>
                <a:gd name="T83" fmla="*/ 114 h 737"/>
                <a:gd name="T84" fmla="*/ 0 w 907"/>
                <a:gd name="T8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737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851" y="341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09" y="4328"/>
              <a:ext cx="341" cy="510"/>
            </a:xfrm>
            <a:custGeom>
              <a:avLst/>
              <a:gdLst>
                <a:gd name="T0" fmla="*/ 341 w 341"/>
                <a:gd name="T1" fmla="*/ 57 h 510"/>
                <a:gd name="T2" fmla="*/ 170 w 341"/>
                <a:gd name="T3" fmla="*/ 57 h 510"/>
                <a:gd name="T4" fmla="*/ 170 w 341"/>
                <a:gd name="T5" fmla="*/ 0 h 510"/>
                <a:gd name="T6" fmla="*/ 114 w 341"/>
                <a:gd name="T7" fmla="*/ 0 h 510"/>
                <a:gd name="T8" fmla="*/ 114 w 341"/>
                <a:gd name="T9" fmla="*/ 57 h 510"/>
                <a:gd name="T10" fmla="*/ 57 w 341"/>
                <a:gd name="T11" fmla="*/ 57 h 510"/>
                <a:gd name="T12" fmla="*/ 57 w 341"/>
                <a:gd name="T13" fmla="*/ 114 h 510"/>
                <a:gd name="T14" fmla="*/ 0 w 341"/>
                <a:gd name="T15" fmla="*/ 114 h 510"/>
                <a:gd name="T16" fmla="*/ 0 w 341"/>
                <a:gd name="T17" fmla="*/ 284 h 510"/>
                <a:gd name="T18" fmla="*/ 57 w 341"/>
                <a:gd name="T19" fmla="*/ 284 h 510"/>
                <a:gd name="T20" fmla="*/ 57 w 341"/>
                <a:gd name="T21" fmla="*/ 170 h 510"/>
                <a:gd name="T22" fmla="*/ 114 w 341"/>
                <a:gd name="T23" fmla="*/ 170 h 510"/>
                <a:gd name="T24" fmla="*/ 114 w 341"/>
                <a:gd name="T25" fmla="*/ 397 h 510"/>
                <a:gd name="T26" fmla="*/ 170 w 341"/>
                <a:gd name="T27" fmla="*/ 397 h 510"/>
                <a:gd name="T28" fmla="*/ 170 w 341"/>
                <a:gd name="T29" fmla="*/ 510 h 510"/>
                <a:gd name="T30" fmla="*/ 284 w 341"/>
                <a:gd name="T31" fmla="*/ 510 h 510"/>
                <a:gd name="T32" fmla="*/ 284 w 341"/>
                <a:gd name="T33" fmla="*/ 340 h 510"/>
                <a:gd name="T34" fmla="*/ 227 w 341"/>
                <a:gd name="T35" fmla="*/ 340 h 510"/>
                <a:gd name="T36" fmla="*/ 227 w 341"/>
                <a:gd name="T37" fmla="*/ 227 h 510"/>
                <a:gd name="T38" fmla="*/ 341 w 341"/>
                <a:gd name="T39" fmla="*/ 227 h 510"/>
                <a:gd name="T40" fmla="*/ 341 w 341"/>
                <a:gd name="T41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1" h="510">
                  <a:moveTo>
                    <a:pt x="341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4542" y="4498"/>
              <a:ext cx="737" cy="737"/>
            </a:xfrm>
            <a:custGeom>
              <a:avLst/>
              <a:gdLst>
                <a:gd name="T0" fmla="*/ 681 w 737"/>
                <a:gd name="T1" fmla="*/ 0 h 737"/>
                <a:gd name="T2" fmla="*/ 681 w 737"/>
                <a:gd name="T3" fmla="*/ 227 h 737"/>
                <a:gd name="T4" fmla="*/ 737 w 737"/>
                <a:gd name="T5" fmla="*/ 227 h 737"/>
                <a:gd name="T6" fmla="*/ 737 w 737"/>
                <a:gd name="T7" fmla="*/ 397 h 737"/>
                <a:gd name="T8" fmla="*/ 681 w 737"/>
                <a:gd name="T9" fmla="*/ 397 h 737"/>
                <a:gd name="T10" fmla="*/ 681 w 737"/>
                <a:gd name="T11" fmla="*/ 567 h 737"/>
                <a:gd name="T12" fmla="*/ 511 w 737"/>
                <a:gd name="T13" fmla="*/ 567 h 737"/>
                <a:gd name="T14" fmla="*/ 511 w 737"/>
                <a:gd name="T15" fmla="*/ 681 h 737"/>
                <a:gd name="T16" fmla="*/ 227 w 737"/>
                <a:gd name="T17" fmla="*/ 681 h 737"/>
                <a:gd name="T18" fmla="*/ 227 w 737"/>
                <a:gd name="T19" fmla="*/ 737 h 737"/>
                <a:gd name="T20" fmla="*/ 0 w 737"/>
                <a:gd name="T21" fmla="*/ 737 h 737"/>
                <a:gd name="T22" fmla="*/ 0 w 737"/>
                <a:gd name="T23" fmla="*/ 624 h 737"/>
                <a:gd name="T24" fmla="*/ 57 w 737"/>
                <a:gd name="T25" fmla="*/ 624 h 737"/>
                <a:gd name="T26" fmla="*/ 57 w 737"/>
                <a:gd name="T27" fmla="*/ 454 h 737"/>
                <a:gd name="T28" fmla="*/ 0 w 737"/>
                <a:gd name="T29" fmla="*/ 454 h 737"/>
                <a:gd name="T30" fmla="*/ 0 w 737"/>
                <a:gd name="T31" fmla="*/ 397 h 737"/>
                <a:gd name="T32" fmla="*/ 114 w 737"/>
                <a:gd name="T33" fmla="*/ 397 h 737"/>
                <a:gd name="T34" fmla="*/ 114 w 737"/>
                <a:gd name="T35" fmla="*/ 340 h 737"/>
                <a:gd name="T36" fmla="*/ 284 w 737"/>
                <a:gd name="T37" fmla="*/ 340 h 737"/>
                <a:gd name="T38" fmla="*/ 284 w 737"/>
                <a:gd name="T39" fmla="*/ 284 h 737"/>
                <a:gd name="T40" fmla="*/ 341 w 737"/>
                <a:gd name="T41" fmla="*/ 284 h 737"/>
                <a:gd name="T42" fmla="*/ 341 w 737"/>
                <a:gd name="T43" fmla="*/ 170 h 737"/>
                <a:gd name="T44" fmla="*/ 454 w 737"/>
                <a:gd name="T45" fmla="*/ 170 h 737"/>
                <a:gd name="T46" fmla="*/ 454 w 737"/>
                <a:gd name="T47" fmla="*/ 57 h 737"/>
                <a:gd name="T48" fmla="*/ 567 w 737"/>
                <a:gd name="T49" fmla="*/ 57 h 737"/>
                <a:gd name="T50" fmla="*/ 567 w 737"/>
                <a:gd name="T51" fmla="*/ 114 h 737"/>
                <a:gd name="T52" fmla="*/ 624 w 737"/>
                <a:gd name="T53" fmla="*/ 114 h 737"/>
                <a:gd name="T54" fmla="*/ 624 w 737"/>
                <a:gd name="T55" fmla="*/ 0 h 737"/>
                <a:gd name="T56" fmla="*/ 681 w 737"/>
                <a:gd name="T5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737">
                  <a:moveTo>
                    <a:pt x="681" y="0"/>
                  </a:moveTo>
                  <a:lnTo>
                    <a:pt x="681" y="227"/>
                  </a:lnTo>
                  <a:lnTo>
                    <a:pt x="737" y="227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68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769" y="4838"/>
              <a:ext cx="1191" cy="851"/>
            </a:xfrm>
            <a:custGeom>
              <a:avLst/>
              <a:gdLst>
                <a:gd name="T0" fmla="*/ 907 w 1191"/>
                <a:gd name="T1" fmla="*/ 851 h 851"/>
                <a:gd name="T2" fmla="*/ 964 w 1191"/>
                <a:gd name="T3" fmla="*/ 851 h 851"/>
                <a:gd name="T4" fmla="*/ 964 w 1191"/>
                <a:gd name="T5" fmla="*/ 794 h 851"/>
                <a:gd name="T6" fmla="*/ 1077 w 1191"/>
                <a:gd name="T7" fmla="*/ 794 h 851"/>
                <a:gd name="T8" fmla="*/ 1077 w 1191"/>
                <a:gd name="T9" fmla="*/ 738 h 851"/>
                <a:gd name="T10" fmla="*/ 1191 w 1191"/>
                <a:gd name="T11" fmla="*/ 738 h 851"/>
                <a:gd name="T12" fmla="*/ 1191 w 1191"/>
                <a:gd name="T13" fmla="*/ 624 h 851"/>
                <a:gd name="T14" fmla="*/ 1134 w 1191"/>
                <a:gd name="T15" fmla="*/ 624 h 851"/>
                <a:gd name="T16" fmla="*/ 1134 w 1191"/>
                <a:gd name="T17" fmla="*/ 511 h 851"/>
                <a:gd name="T18" fmla="*/ 1077 w 1191"/>
                <a:gd name="T19" fmla="*/ 511 h 851"/>
                <a:gd name="T20" fmla="*/ 1077 w 1191"/>
                <a:gd name="T21" fmla="*/ 397 h 851"/>
                <a:gd name="T22" fmla="*/ 1021 w 1191"/>
                <a:gd name="T23" fmla="*/ 397 h 851"/>
                <a:gd name="T24" fmla="*/ 1021 w 1191"/>
                <a:gd name="T25" fmla="*/ 341 h 851"/>
                <a:gd name="T26" fmla="*/ 794 w 1191"/>
                <a:gd name="T27" fmla="*/ 341 h 851"/>
                <a:gd name="T28" fmla="*/ 794 w 1191"/>
                <a:gd name="T29" fmla="*/ 284 h 851"/>
                <a:gd name="T30" fmla="*/ 681 w 1191"/>
                <a:gd name="T31" fmla="*/ 284 h 851"/>
                <a:gd name="T32" fmla="*/ 681 w 1191"/>
                <a:gd name="T33" fmla="*/ 227 h 851"/>
                <a:gd name="T34" fmla="*/ 624 w 1191"/>
                <a:gd name="T35" fmla="*/ 227 h 851"/>
                <a:gd name="T36" fmla="*/ 624 w 1191"/>
                <a:gd name="T37" fmla="*/ 114 h 851"/>
                <a:gd name="T38" fmla="*/ 681 w 1191"/>
                <a:gd name="T39" fmla="*/ 114 h 851"/>
                <a:gd name="T40" fmla="*/ 681 w 1191"/>
                <a:gd name="T41" fmla="*/ 0 h 851"/>
                <a:gd name="T42" fmla="*/ 510 w 1191"/>
                <a:gd name="T43" fmla="*/ 0 h 851"/>
                <a:gd name="T44" fmla="*/ 510 w 1191"/>
                <a:gd name="T45" fmla="*/ 57 h 851"/>
                <a:gd name="T46" fmla="*/ 454 w 1191"/>
                <a:gd name="T47" fmla="*/ 57 h 851"/>
                <a:gd name="T48" fmla="*/ 454 w 1191"/>
                <a:gd name="T49" fmla="*/ 227 h 851"/>
                <a:gd name="T50" fmla="*/ 284 w 1191"/>
                <a:gd name="T51" fmla="*/ 227 h 851"/>
                <a:gd name="T52" fmla="*/ 284 w 1191"/>
                <a:gd name="T53" fmla="*/ 341 h 851"/>
                <a:gd name="T54" fmla="*/ 0 w 1191"/>
                <a:gd name="T55" fmla="*/ 341 h 851"/>
                <a:gd name="T56" fmla="*/ 0 w 1191"/>
                <a:gd name="T57" fmla="*/ 397 h 851"/>
                <a:gd name="T58" fmla="*/ 114 w 1191"/>
                <a:gd name="T59" fmla="*/ 397 h 851"/>
                <a:gd name="T60" fmla="*/ 114 w 1191"/>
                <a:gd name="T61" fmla="*/ 454 h 851"/>
                <a:gd name="T62" fmla="*/ 170 w 1191"/>
                <a:gd name="T63" fmla="*/ 454 h 851"/>
                <a:gd name="T64" fmla="*/ 170 w 1191"/>
                <a:gd name="T65" fmla="*/ 567 h 851"/>
                <a:gd name="T66" fmla="*/ 340 w 1191"/>
                <a:gd name="T67" fmla="*/ 567 h 851"/>
                <a:gd name="T68" fmla="*/ 340 w 1191"/>
                <a:gd name="T69" fmla="*/ 624 h 851"/>
                <a:gd name="T70" fmla="*/ 454 w 1191"/>
                <a:gd name="T71" fmla="*/ 624 h 851"/>
                <a:gd name="T72" fmla="*/ 454 w 1191"/>
                <a:gd name="T73" fmla="*/ 454 h 851"/>
                <a:gd name="T74" fmla="*/ 567 w 1191"/>
                <a:gd name="T75" fmla="*/ 454 h 851"/>
                <a:gd name="T76" fmla="*/ 567 w 1191"/>
                <a:gd name="T77" fmla="*/ 511 h 851"/>
                <a:gd name="T78" fmla="*/ 624 w 1191"/>
                <a:gd name="T79" fmla="*/ 511 h 851"/>
                <a:gd name="T80" fmla="*/ 624 w 1191"/>
                <a:gd name="T81" fmla="*/ 624 h 851"/>
                <a:gd name="T82" fmla="*/ 681 w 1191"/>
                <a:gd name="T83" fmla="*/ 624 h 851"/>
                <a:gd name="T84" fmla="*/ 681 w 1191"/>
                <a:gd name="T85" fmla="*/ 681 h 851"/>
                <a:gd name="T86" fmla="*/ 737 w 1191"/>
                <a:gd name="T87" fmla="*/ 681 h 851"/>
                <a:gd name="T88" fmla="*/ 737 w 1191"/>
                <a:gd name="T89" fmla="*/ 738 h 851"/>
                <a:gd name="T90" fmla="*/ 851 w 1191"/>
                <a:gd name="T91" fmla="*/ 738 h 851"/>
                <a:gd name="T92" fmla="*/ 851 w 1191"/>
                <a:gd name="T93" fmla="*/ 794 h 851"/>
                <a:gd name="T94" fmla="*/ 907 w 1191"/>
                <a:gd name="T95" fmla="*/ 794 h 851"/>
                <a:gd name="T96" fmla="*/ 907 w 1191"/>
                <a:gd name="T9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1" h="851">
                  <a:moveTo>
                    <a:pt x="907" y="851"/>
                  </a:moveTo>
                  <a:lnTo>
                    <a:pt x="964" y="851"/>
                  </a:lnTo>
                  <a:lnTo>
                    <a:pt x="964" y="794"/>
                  </a:lnTo>
                  <a:lnTo>
                    <a:pt x="1077" y="794"/>
                  </a:lnTo>
                  <a:lnTo>
                    <a:pt x="1077" y="738"/>
                  </a:lnTo>
                  <a:lnTo>
                    <a:pt x="1191" y="738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737" y="681"/>
                  </a:lnTo>
                  <a:lnTo>
                    <a:pt x="737" y="738"/>
                  </a:lnTo>
                  <a:lnTo>
                    <a:pt x="851" y="738"/>
                  </a:lnTo>
                  <a:lnTo>
                    <a:pt x="851" y="794"/>
                  </a:lnTo>
                  <a:lnTo>
                    <a:pt x="907" y="794"/>
                  </a:lnTo>
                  <a:lnTo>
                    <a:pt x="907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7037" y="3704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7 w 567"/>
                <a:gd name="T3" fmla="*/ 0 h 341"/>
                <a:gd name="T4" fmla="*/ 57 w 567"/>
                <a:gd name="T5" fmla="*/ 57 h 341"/>
                <a:gd name="T6" fmla="*/ 0 w 567"/>
                <a:gd name="T7" fmla="*/ 57 h 341"/>
                <a:gd name="T8" fmla="*/ 0 w 567"/>
                <a:gd name="T9" fmla="*/ 171 h 341"/>
                <a:gd name="T10" fmla="*/ 170 w 567"/>
                <a:gd name="T11" fmla="*/ 171 h 341"/>
                <a:gd name="T12" fmla="*/ 170 w 567"/>
                <a:gd name="T13" fmla="*/ 227 h 341"/>
                <a:gd name="T14" fmla="*/ 284 w 567"/>
                <a:gd name="T15" fmla="*/ 227 h 341"/>
                <a:gd name="T16" fmla="*/ 284 w 567"/>
                <a:gd name="T17" fmla="*/ 284 h 341"/>
                <a:gd name="T18" fmla="*/ 340 w 567"/>
                <a:gd name="T19" fmla="*/ 284 h 341"/>
                <a:gd name="T20" fmla="*/ 340 w 567"/>
                <a:gd name="T21" fmla="*/ 341 h 341"/>
                <a:gd name="T22" fmla="*/ 510 w 567"/>
                <a:gd name="T23" fmla="*/ 341 h 341"/>
                <a:gd name="T24" fmla="*/ 510 w 567"/>
                <a:gd name="T25" fmla="*/ 171 h 341"/>
                <a:gd name="T26" fmla="*/ 567 w 567"/>
                <a:gd name="T27" fmla="*/ 171 h 341"/>
                <a:gd name="T28" fmla="*/ 567 w 567"/>
                <a:gd name="T29" fmla="*/ 57 h 341"/>
                <a:gd name="T30" fmla="*/ 567 w 567"/>
                <a:gd name="T3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510" y="341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336" y="4555"/>
              <a:ext cx="567" cy="680"/>
            </a:xfrm>
            <a:custGeom>
              <a:avLst/>
              <a:gdLst>
                <a:gd name="T0" fmla="*/ 567 w 567"/>
                <a:gd name="T1" fmla="*/ 680 h 680"/>
                <a:gd name="T2" fmla="*/ 454 w 567"/>
                <a:gd name="T3" fmla="*/ 680 h 680"/>
                <a:gd name="T4" fmla="*/ 454 w 567"/>
                <a:gd name="T5" fmla="*/ 624 h 680"/>
                <a:gd name="T6" fmla="*/ 227 w 567"/>
                <a:gd name="T7" fmla="*/ 624 h 680"/>
                <a:gd name="T8" fmla="*/ 227 w 567"/>
                <a:gd name="T9" fmla="*/ 567 h 680"/>
                <a:gd name="T10" fmla="*/ 114 w 567"/>
                <a:gd name="T11" fmla="*/ 567 h 680"/>
                <a:gd name="T12" fmla="*/ 114 w 567"/>
                <a:gd name="T13" fmla="*/ 510 h 680"/>
                <a:gd name="T14" fmla="*/ 57 w 567"/>
                <a:gd name="T15" fmla="*/ 510 h 680"/>
                <a:gd name="T16" fmla="*/ 57 w 567"/>
                <a:gd name="T17" fmla="*/ 397 h 680"/>
                <a:gd name="T18" fmla="*/ 114 w 567"/>
                <a:gd name="T19" fmla="*/ 397 h 680"/>
                <a:gd name="T20" fmla="*/ 114 w 567"/>
                <a:gd name="T21" fmla="*/ 283 h 680"/>
                <a:gd name="T22" fmla="*/ 57 w 567"/>
                <a:gd name="T23" fmla="*/ 283 h 680"/>
                <a:gd name="T24" fmla="*/ 57 w 567"/>
                <a:gd name="T25" fmla="*/ 113 h 680"/>
                <a:gd name="T26" fmla="*/ 0 w 567"/>
                <a:gd name="T27" fmla="*/ 113 h 680"/>
                <a:gd name="T28" fmla="*/ 0 w 567"/>
                <a:gd name="T29" fmla="*/ 0 h 680"/>
                <a:gd name="T30" fmla="*/ 340 w 567"/>
                <a:gd name="T31" fmla="*/ 0 h 680"/>
                <a:gd name="T32" fmla="*/ 340 w 567"/>
                <a:gd name="T33" fmla="*/ 57 h 680"/>
                <a:gd name="T34" fmla="*/ 454 w 567"/>
                <a:gd name="T35" fmla="*/ 57 h 680"/>
                <a:gd name="T36" fmla="*/ 454 w 567"/>
                <a:gd name="T37" fmla="*/ 340 h 680"/>
                <a:gd name="T38" fmla="*/ 510 w 567"/>
                <a:gd name="T39" fmla="*/ 340 h 680"/>
                <a:gd name="T40" fmla="*/ 510 w 567"/>
                <a:gd name="T41" fmla="*/ 567 h 680"/>
                <a:gd name="T42" fmla="*/ 567 w 567"/>
                <a:gd name="T43" fmla="*/ 567 h 680"/>
                <a:gd name="T44" fmla="*/ 567 w 567"/>
                <a:gd name="T4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80">
                  <a:moveTo>
                    <a:pt x="567" y="680"/>
                  </a:moveTo>
                  <a:lnTo>
                    <a:pt x="454" y="680"/>
                  </a:lnTo>
                  <a:lnTo>
                    <a:pt x="454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5563" y="4101"/>
              <a:ext cx="624" cy="851"/>
            </a:xfrm>
            <a:custGeom>
              <a:avLst/>
              <a:gdLst>
                <a:gd name="T0" fmla="*/ 283 w 624"/>
                <a:gd name="T1" fmla="*/ 851 h 851"/>
                <a:gd name="T2" fmla="*/ 283 w 624"/>
                <a:gd name="T3" fmla="*/ 794 h 851"/>
                <a:gd name="T4" fmla="*/ 227 w 624"/>
                <a:gd name="T5" fmla="*/ 794 h 851"/>
                <a:gd name="T6" fmla="*/ 227 w 624"/>
                <a:gd name="T7" fmla="*/ 511 h 851"/>
                <a:gd name="T8" fmla="*/ 113 w 624"/>
                <a:gd name="T9" fmla="*/ 511 h 851"/>
                <a:gd name="T10" fmla="*/ 113 w 624"/>
                <a:gd name="T11" fmla="*/ 454 h 851"/>
                <a:gd name="T12" fmla="*/ 0 w 624"/>
                <a:gd name="T13" fmla="*/ 454 h 851"/>
                <a:gd name="T14" fmla="*/ 0 w 624"/>
                <a:gd name="T15" fmla="*/ 227 h 851"/>
                <a:gd name="T16" fmla="*/ 113 w 624"/>
                <a:gd name="T17" fmla="*/ 227 h 851"/>
                <a:gd name="T18" fmla="*/ 113 w 624"/>
                <a:gd name="T19" fmla="*/ 114 h 851"/>
                <a:gd name="T20" fmla="*/ 170 w 624"/>
                <a:gd name="T21" fmla="*/ 114 h 851"/>
                <a:gd name="T22" fmla="*/ 170 w 624"/>
                <a:gd name="T23" fmla="*/ 57 h 851"/>
                <a:gd name="T24" fmla="*/ 227 w 624"/>
                <a:gd name="T25" fmla="*/ 57 h 851"/>
                <a:gd name="T26" fmla="*/ 227 w 624"/>
                <a:gd name="T27" fmla="*/ 0 h 851"/>
                <a:gd name="T28" fmla="*/ 340 w 624"/>
                <a:gd name="T29" fmla="*/ 0 h 851"/>
                <a:gd name="T30" fmla="*/ 340 w 624"/>
                <a:gd name="T31" fmla="*/ 57 h 851"/>
                <a:gd name="T32" fmla="*/ 454 w 624"/>
                <a:gd name="T33" fmla="*/ 57 h 851"/>
                <a:gd name="T34" fmla="*/ 454 w 624"/>
                <a:gd name="T35" fmla="*/ 114 h 851"/>
                <a:gd name="T36" fmla="*/ 567 w 624"/>
                <a:gd name="T37" fmla="*/ 114 h 851"/>
                <a:gd name="T38" fmla="*/ 567 w 624"/>
                <a:gd name="T39" fmla="*/ 170 h 851"/>
                <a:gd name="T40" fmla="*/ 624 w 624"/>
                <a:gd name="T41" fmla="*/ 170 h 851"/>
                <a:gd name="T42" fmla="*/ 624 w 624"/>
                <a:gd name="T43" fmla="*/ 511 h 851"/>
                <a:gd name="T44" fmla="*/ 567 w 624"/>
                <a:gd name="T45" fmla="*/ 511 h 851"/>
                <a:gd name="T46" fmla="*/ 567 w 624"/>
                <a:gd name="T47" fmla="*/ 567 h 851"/>
                <a:gd name="T48" fmla="*/ 510 w 624"/>
                <a:gd name="T49" fmla="*/ 567 h 851"/>
                <a:gd name="T50" fmla="*/ 510 w 624"/>
                <a:gd name="T51" fmla="*/ 737 h 851"/>
                <a:gd name="T52" fmla="*/ 454 w 624"/>
                <a:gd name="T53" fmla="*/ 737 h 851"/>
                <a:gd name="T54" fmla="*/ 454 w 624"/>
                <a:gd name="T55" fmla="*/ 794 h 851"/>
                <a:gd name="T56" fmla="*/ 397 w 624"/>
                <a:gd name="T57" fmla="*/ 794 h 851"/>
                <a:gd name="T58" fmla="*/ 397 w 624"/>
                <a:gd name="T59" fmla="*/ 851 h 851"/>
                <a:gd name="T60" fmla="*/ 283 w 624"/>
                <a:gd name="T6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851">
                  <a:moveTo>
                    <a:pt x="283" y="851"/>
                  </a:moveTo>
                  <a:lnTo>
                    <a:pt x="283" y="794"/>
                  </a:lnTo>
                  <a:lnTo>
                    <a:pt x="227" y="794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83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5733" y="3137"/>
              <a:ext cx="567" cy="738"/>
            </a:xfrm>
            <a:custGeom>
              <a:avLst/>
              <a:gdLst>
                <a:gd name="T0" fmla="*/ 397 w 567"/>
                <a:gd name="T1" fmla="*/ 738 h 738"/>
                <a:gd name="T2" fmla="*/ 284 w 567"/>
                <a:gd name="T3" fmla="*/ 738 h 738"/>
                <a:gd name="T4" fmla="*/ 284 w 567"/>
                <a:gd name="T5" fmla="*/ 681 h 738"/>
                <a:gd name="T6" fmla="*/ 227 w 567"/>
                <a:gd name="T7" fmla="*/ 681 h 738"/>
                <a:gd name="T8" fmla="*/ 227 w 567"/>
                <a:gd name="T9" fmla="*/ 511 h 738"/>
                <a:gd name="T10" fmla="*/ 113 w 567"/>
                <a:gd name="T11" fmla="*/ 511 h 738"/>
                <a:gd name="T12" fmla="*/ 113 w 567"/>
                <a:gd name="T13" fmla="*/ 454 h 738"/>
                <a:gd name="T14" fmla="*/ 57 w 567"/>
                <a:gd name="T15" fmla="*/ 454 h 738"/>
                <a:gd name="T16" fmla="*/ 57 w 567"/>
                <a:gd name="T17" fmla="*/ 171 h 738"/>
                <a:gd name="T18" fmla="*/ 0 w 567"/>
                <a:gd name="T19" fmla="*/ 171 h 738"/>
                <a:gd name="T20" fmla="*/ 0 w 567"/>
                <a:gd name="T21" fmla="*/ 57 h 738"/>
                <a:gd name="T22" fmla="*/ 57 w 567"/>
                <a:gd name="T23" fmla="*/ 57 h 738"/>
                <a:gd name="T24" fmla="*/ 57 w 567"/>
                <a:gd name="T25" fmla="*/ 0 h 738"/>
                <a:gd name="T26" fmla="*/ 170 w 567"/>
                <a:gd name="T27" fmla="*/ 0 h 738"/>
                <a:gd name="T28" fmla="*/ 170 w 567"/>
                <a:gd name="T29" fmla="*/ 57 h 738"/>
                <a:gd name="T30" fmla="*/ 340 w 567"/>
                <a:gd name="T31" fmla="*/ 57 h 738"/>
                <a:gd name="T32" fmla="*/ 340 w 567"/>
                <a:gd name="T33" fmla="*/ 114 h 738"/>
                <a:gd name="T34" fmla="*/ 397 w 567"/>
                <a:gd name="T35" fmla="*/ 114 h 738"/>
                <a:gd name="T36" fmla="*/ 397 w 567"/>
                <a:gd name="T37" fmla="*/ 454 h 738"/>
                <a:gd name="T38" fmla="*/ 510 w 567"/>
                <a:gd name="T39" fmla="*/ 454 h 738"/>
                <a:gd name="T40" fmla="*/ 510 w 567"/>
                <a:gd name="T41" fmla="*/ 397 h 738"/>
                <a:gd name="T42" fmla="*/ 567 w 567"/>
                <a:gd name="T43" fmla="*/ 397 h 738"/>
                <a:gd name="T44" fmla="*/ 567 w 567"/>
                <a:gd name="T45" fmla="*/ 681 h 738"/>
                <a:gd name="T46" fmla="*/ 397 w 567"/>
                <a:gd name="T47" fmla="*/ 681 h 738"/>
                <a:gd name="T48" fmla="*/ 397 w 567"/>
                <a:gd name="T49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738">
                  <a:moveTo>
                    <a:pt x="397" y="738"/>
                  </a:moveTo>
                  <a:lnTo>
                    <a:pt x="284" y="738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681"/>
                  </a:lnTo>
                  <a:lnTo>
                    <a:pt x="397" y="681"/>
                  </a:lnTo>
                  <a:lnTo>
                    <a:pt x="397" y="7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5563" y="3591"/>
              <a:ext cx="454" cy="567"/>
            </a:xfrm>
            <a:custGeom>
              <a:avLst/>
              <a:gdLst>
                <a:gd name="T0" fmla="*/ 57 w 454"/>
                <a:gd name="T1" fmla="*/ 113 h 567"/>
                <a:gd name="T2" fmla="*/ 57 w 454"/>
                <a:gd name="T3" fmla="*/ 284 h 567"/>
                <a:gd name="T4" fmla="*/ 0 w 454"/>
                <a:gd name="T5" fmla="*/ 284 h 567"/>
                <a:gd name="T6" fmla="*/ 0 w 454"/>
                <a:gd name="T7" fmla="*/ 454 h 567"/>
                <a:gd name="T8" fmla="*/ 113 w 454"/>
                <a:gd name="T9" fmla="*/ 454 h 567"/>
                <a:gd name="T10" fmla="*/ 113 w 454"/>
                <a:gd name="T11" fmla="*/ 567 h 567"/>
                <a:gd name="T12" fmla="*/ 227 w 454"/>
                <a:gd name="T13" fmla="*/ 567 h 567"/>
                <a:gd name="T14" fmla="*/ 227 w 454"/>
                <a:gd name="T15" fmla="*/ 510 h 567"/>
                <a:gd name="T16" fmla="*/ 340 w 454"/>
                <a:gd name="T17" fmla="*/ 510 h 567"/>
                <a:gd name="T18" fmla="*/ 340 w 454"/>
                <a:gd name="T19" fmla="*/ 567 h 567"/>
                <a:gd name="T20" fmla="*/ 454 w 454"/>
                <a:gd name="T21" fmla="*/ 567 h 567"/>
                <a:gd name="T22" fmla="*/ 454 w 454"/>
                <a:gd name="T23" fmla="*/ 227 h 567"/>
                <a:gd name="T24" fmla="*/ 397 w 454"/>
                <a:gd name="T25" fmla="*/ 227 h 567"/>
                <a:gd name="T26" fmla="*/ 397 w 454"/>
                <a:gd name="T27" fmla="*/ 57 h 567"/>
                <a:gd name="T28" fmla="*/ 283 w 454"/>
                <a:gd name="T29" fmla="*/ 57 h 567"/>
                <a:gd name="T30" fmla="*/ 283 w 454"/>
                <a:gd name="T31" fmla="*/ 0 h 567"/>
                <a:gd name="T32" fmla="*/ 113 w 454"/>
                <a:gd name="T33" fmla="*/ 0 h 567"/>
                <a:gd name="T34" fmla="*/ 113 w 454"/>
                <a:gd name="T35" fmla="*/ 57 h 567"/>
                <a:gd name="T36" fmla="*/ 57 w 454"/>
                <a:gd name="T37" fmla="*/ 57 h 567"/>
                <a:gd name="T38" fmla="*/ 57 w 454"/>
                <a:gd name="T3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567">
                  <a:moveTo>
                    <a:pt x="57" y="113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5166" y="3704"/>
              <a:ext cx="454" cy="284"/>
            </a:xfrm>
            <a:custGeom>
              <a:avLst/>
              <a:gdLst>
                <a:gd name="T0" fmla="*/ 0 w 454"/>
                <a:gd name="T1" fmla="*/ 0 h 284"/>
                <a:gd name="T2" fmla="*/ 0 w 454"/>
                <a:gd name="T3" fmla="*/ 171 h 284"/>
                <a:gd name="T4" fmla="*/ 57 w 454"/>
                <a:gd name="T5" fmla="*/ 171 h 284"/>
                <a:gd name="T6" fmla="*/ 57 w 454"/>
                <a:gd name="T7" fmla="*/ 284 h 284"/>
                <a:gd name="T8" fmla="*/ 227 w 454"/>
                <a:gd name="T9" fmla="*/ 284 h 284"/>
                <a:gd name="T10" fmla="*/ 227 w 454"/>
                <a:gd name="T11" fmla="*/ 227 h 284"/>
                <a:gd name="T12" fmla="*/ 340 w 454"/>
                <a:gd name="T13" fmla="*/ 227 h 284"/>
                <a:gd name="T14" fmla="*/ 340 w 454"/>
                <a:gd name="T15" fmla="*/ 284 h 284"/>
                <a:gd name="T16" fmla="*/ 397 w 454"/>
                <a:gd name="T17" fmla="*/ 284 h 284"/>
                <a:gd name="T18" fmla="*/ 397 w 454"/>
                <a:gd name="T19" fmla="*/ 171 h 284"/>
                <a:gd name="T20" fmla="*/ 454 w 454"/>
                <a:gd name="T21" fmla="*/ 171 h 284"/>
                <a:gd name="T22" fmla="*/ 454 w 454"/>
                <a:gd name="T23" fmla="*/ 0 h 284"/>
                <a:gd name="T24" fmla="*/ 340 w 454"/>
                <a:gd name="T25" fmla="*/ 0 h 284"/>
                <a:gd name="T26" fmla="*/ 340 w 454"/>
                <a:gd name="T27" fmla="*/ 57 h 284"/>
                <a:gd name="T28" fmla="*/ 340 w 454"/>
                <a:gd name="T29" fmla="*/ 114 h 284"/>
                <a:gd name="T30" fmla="*/ 113 w 454"/>
                <a:gd name="T31" fmla="*/ 114 h 284"/>
                <a:gd name="T32" fmla="*/ 113 w 454"/>
                <a:gd name="T33" fmla="*/ 57 h 284"/>
                <a:gd name="T34" fmla="*/ 57 w 454"/>
                <a:gd name="T35" fmla="*/ 57 h 284"/>
                <a:gd name="T36" fmla="*/ 57 w 454"/>
                <a:gd name="T37" fmla="*/ 0 h 284"/>
                <a:gd name="T38" fmla="*/ 0 w 454"/>
                <a:gd name="T3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284">
                  <a:moveTo>
                    <a:pt x="0" y="0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454" y="17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883" y="3591"/>
              <a:ext cx="283" cy="227"/>
            </a:xfrm>
            <a:custGeom>
              <a:avLst/>
              <a:gdLst>
                <a:gd name="T0" fmla="*/ 0 w 283"/>
                <a:gd name="T1" fmla="*/ 57 h 227"/>
                <a:gd name="T2" fmla="*/ 0 w 283"/>
                <a:gd name="T3" fmla="*/ 227 h 227"/>
                <a:gd name="T4" fmla="*/ 283 w 283"/>
                <a:gd name="T5" fmla="*/ 227 h 227"/>
                <a:gd name="T6" fmla="*/ 283 w 283"/>
                <a:gd name="T7" fmla="*/ 113 h 227"/>
                <a:gd name="T8" fmla="*/ 226 w 283"/>
                <a:gd name="T9" fmla="*/ 113 h 227"/>
                <a:gd name="T10" fmla="*/ 226 w 283"/>
                <a:gd name="T11" fmla="*/ 0 h 227"/>
                <a:gd name="T12" fmla="*/ 56 w 283"/>
                <a:gd name="T13" fmla="*/ 0 h 227"/>
                <a:gd name="T14" fmla="*/ 56 w 283"/>
                <a:gd name="T15" fmla="*/ 57 h 227"/>
                <a:gd name="T16" fmla="*/ 0 w 283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227">
                  <a:moveTo>
                    <a:pt x="0" y="57"/>
                  </a:move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712" y="3704"/>
              <a:ext cx="567" cy="511"/>
            </a:xfrm>
            <a:custGeom>
              <a:avLst/>
              <a:gdLst>
                <a:gd name="T0" fmla="*/ 114 w 567"/>
                <a:gd name="T1" fmla="*/ 0 h 511"/>
                <a:gd name="T2" fmla="*/ 114 w 567"/>
                <a:gd name="T3" fmla="*/ 57 h 511"/>
                <a:gd name="T4" fmla="*/ 114 w 567"/>
                <a:gd name="T5" fmla="*/ 114 h 511"/>
                <a:gd name="T6" fmla="*/ 0 w 567"/>
                <a:gd name="T7" fmla="*/ 114 h 511"/>
                <a:gd name="T8" fmla="*/ 0 w 567"/>
                <a:gd name="T9" fmla="*/ 171 h 511"/>
                <a:gd name="T10" fmla="*/ 57 w 567"/>
                <a:gd name="T11" fmla="*/ 171 h 511"/>
                <a:gd name="T12" fmla="*/ 57 w 567"/>
                <a:gd name="T13" fmla="*/ 284 h 511"/>
                <a:gd name="T14" fmla="*/ 114 w 567"/>
                <a:gd name="T15" fmla="*/ 284 h 511"/>
                <a:gd name="T16" fmla="*/ 114 w 567"/>
                <a:gd name="T17" fmla="*/ 341 h 511"/>
                <a:gd name="T18" fmla="*/ 171 w 567"/>
                <a:gd name="T19" fmla="*/ 341 h 511"/>
                <a:gd name="T20" fmla="*/ 171 w 567"/>
                <a:gd name="T21" fmla="*/ 511 h 511"/>
                <a:gd name="T22" fmla="*/ 227 w 567"/>
                <a:gd name="T23" fmla="*/ 511 h 511"/>
                <a:gd name="T24" fmla="*/ 227 w 567"/>
                <a:gd name="T25" fmla="*/ 454 h 511"/>
                <a:gd name="T26" fmla="*/ 284 w 567"/>
                <a:gd name="T27" fmla="*/ 454 h 511"/>
                <a:gd name="T28" fmla="*/ 341 w 567"/>
                <a:gd name="T29" fmla="*/ 454 h 511"/>
                <a:gd name="T30" fmla="*/ 341 w 567"/>
                <a:gd name="T31" fmla="*/ 341 h 511"/>
                <a:gd name="T32" fmla="*/ 454 w 567"/>
                <a:gd name="T33" fmla="*/ 341 h 511"/>
                <a:gd name="T34" fmla="*/ 454 w 567"/>
                <a:gd name="T35" fmla="*/ 397 h 511"/>
                <a:gd name="T36" fmla="*/ 511 w 567"/>
                <a:gd name="T37" fmla="*/ 397 h 511"/>
                <a:gd name="T38" fmla="*/ 511 w 567"/>
                <a:gd name="T39" fmla="*/ 341 h 511"/>
                <a:gd name="T40" fmla="*/ 567 w 567"/>
                <a:gd name="T41" fmla="*/ 341 h 511"/>
                <a:gd name="T42" fmla="*/ 567 w 567"/>
                <a:gd name="T43" fmla="*/ 284 h 511"/>
                <a:gd name="T44" fmla="*/ 511 w 567"/>
                <a:gd name="T45" fmla="*/ 284 h 511"/>
                <a:gd name="T46" fmla="*/ 511 w 567"/>
                <a:gd name="T47" fmla="*/ 171 h 511"/>
                <a:gd name="T48" fmla="*/ 454 w 567"/>
                <a:gd name="T49" fmla="*/ 171 h 511"/>
                <a:gd name="T50" fmla="*/ 454 w 567"/>
                <a:gd name="T51" fmla="*/ 114 h 511"/>
                <a:gd name="T52" fmla="*/ 171 w 567"/>
                <a:gd name="T53" fmla="*/ 114 h 511"/>
                <a:gd name="T54" fmla="*/ 171 w 567"/>
                <a:gd name="T55" fmla="*/ 0 h 511"/>
                <a:gd name="T56" fmla="*/ 114 w 567"/>
                <a:gd name="T5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11">
                  <a:moveTo>
                    <a:pt x="114" y="0"/>
                  </a:move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171" y="341"/>
                  </a:lnTo>
                  <a:lnTo>
                    <a:pt x="17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4939" y="4045"/>
              <a:ext cx="284" cy="283"/>
            </a:xfrm>
            <a:custGeom>
              <a:avLst/>
              <a:gdLst>
                <a:gd name="T0" fmla="*/ 0 w 284"/>
                <a:gd name="T1" fmla="*/ 113 h 283"/>
                <a:gd name="T2" fmla="*/ 0 w 284"/>
                <a:gd name="T3" fmla="*/ 283 h 283"/>
                <a:gd name="T4" fmla="*/ 114 w 284"/>
                <a:gd name="T5" fmla="*/ 283 h 283"/>
                <a:gd name="T6" fmla="*/ 114 w 284"/>
                <a:gd name="T7" fmla="*/ 170 h 283"/>
                <a:gd name="T8" fmla="*/ 227 w 284"/>
                <a:gd name="T9" fmla="*/ 170 h 283"/>
                <a:gd name="T10" fmla="*/ 227 w 284"/>
                <a:gd name="T11" fmla="*/ 113 h 283"/>
                <a:gd name="T12" fmla="*/ 284 w 284"/>
                <a:gd name="T13" fmla="*/ 113 h 283"/>
                <a:gd name="T14" fmla="*/ 284 w 284"/>
                <a:gd name="T15" fmla="*/ 56 h 283"/>
                <a:gd name="T16" fmla="*/ 227 w 284"/>
                <a:gd name="T17" fmla="*/ 56 h 283"/>
                <a:gd name="T18" fmla="*/ 227 w 284"/>
                <a:gd name="T19" fmla="*/ 0 h 283"/>
                <a:gd name="T20" fmla="*/ 114 w 284"/>
                <a:gd name="T21" fmla="*/ 0 h 283"/>
                <a:gd name="T22" fmla="*/ 114 w 284"/>
                <a:gd name="T23" fmla="*/ 113 h 283"/>
                <a:gd name="T24" fmla="*/ 0 w 284"/>
                <a:gd name="T25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113"/>
                  </a:moveTo>
                  <a:lnTo>
                    <a:pt x="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053" y="3931"/>
              <a:ext cx="680" cy="624"/>
            </a:xfrm>
            <a:custGeom>
              <a:avLst/>
              <a:gdLst>
                <a:gd name="T0" fmla="*/ 0 w 680"/>
                <a:gd name="T1" fmla="*/ 284 h 624"/>
                <a:gd name="T2" fmla="*/ 113 w 680"/>
                <a:gd name="T3" fmla="*/ 284 h 624"/>
                <a:gd name="T4" fmla="*/ 113 w 680"/>
                <a:gd name="T5" fmla="*/ 227 h 624"/>
                <a:gd name="T6" fmla="*/ 170 w 680"/>
                <a:gd name="T7" fmla="*/ 227 h 624"/>
                <a:gd name="T8" fmla="*/ 170 w 680"/>
                <a:gd name="T9" fmla="*/ 114 h 624"/>
                <a:gd name="T10" fmla="*/ 226 w 680"/>
                <a:gd name="T11" fmla="*/ 114 h 624"/>
                <a:gd name="T12" fmla="*/ 226 w 680"/>
                <a:gd name="T13" fmla="*/ 57 h 624"/>
                <a:gd name="T14" fmla="*/ 340 w 680"/>
                <a:gd name="T15" fmla="*/ 57 h 624"/>
                <a:gd name="T16" fmla="*/ 340 w 680"/>
                <a:gd name="T17" fmla="*/ 0 h 624"/>
                <a:gd name="T18" fmla="*/ 453 w 680"/>
                <a:gd name="T19" fmla="*/ 0 h 624"/>
                <a:gd name="T20" fmla="*/ 453 w 680"/>
                <a:gd name="T21" fmla="*/ 57 h 624"/>
                <a:gd name="T22" fmla="*/ 510 w 680"/>
                <a:gd name="T23" fmla="*/ 57 h 624"/>
                <a:gd name="T24" fmla="*/ 510 w 680"/>
                <a:gd name="T25" fmla="*/ 114 h 624"/>
                <a:gd name="T26" fmla="*/ 623 w 680"/>
                <a:gd name="T27" fmla="*/ 114 h 624"/>
                <a:gd name="T28" fmla="*/ 623 w 680"/>
                <a:gd name="T29" fmla="*/ 227 h 624"/>
                <a:gd name="T30" fmla="*/ 680 w 680"/>
                <a:gd name="T31" fmla="*/ 227 h 624"/>
                <a:gd name="T32" fmla="*/ 680 w 680"/>
                <a:gd name="T33" fmla="*/ 284 h 624"/>
                <a:gd name="T34" fmla="*/ 623 w 680"/>
                <a:gd name="T35" fmla="*/ 284 h 624"/>
                <a:gd name="T36" fmla="*/ 623 w 680"/>
                <a:gd name="T37" fmla="*/ 397 h 624"/>
                <a:gd name="T38" fmla="*/ 567 w 680"/>
                <a:gd name="T39" fmla="*/ 397 h 624"/>
                <a:gd name="T40" fmla="*/ 510 w 680"/>
                <a:gd name="T41" fmla="*/ 397 h 624"/>
                <a:gd name="T42" fmla="*/ 510 w 680"/>
                <a:gd name="T43" fmla="*/ 624 h 624"/>
                <a:gd name="T44" fmla="*/ 397 w 680"/>
                <a:gd name="T45" fmla="*/ 624 h 624"/>
                <a:gd name="T46" fmla="*/ 397 w 680"/>
                <a:gd name="T47" fmla="*/ 454 h 624"/>
                <a:gd name="T48" fmla="*/ 226 w 680"/>
                <a:gd name="T49" fmla="*/ 454 h 624"/>
                <a:gd name="T50" fmla="*/ 226 w 680"/>
                <a:gd name="T51" fmla="*/ 397 h 624"/>
                <a:gd name="T52" fmla="*/ 0 w 680"/>
                <a:gd name="T53" fmla="*/ 397 h 624"/>
                <a:gd name="T54" fmla="*/ 0 w 680"/>
                <a:gd name="T55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0" y="284"/>
                  </a:moveTo>
                  <a:lnTo>
                    <a:pt x="113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23" y="114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226" y="454"/>
                  </a:lnTo>
                  <a:lnTo>
                    <a:pt x="226" y="397"/>
                  </a:lnTo>
                  <a:lnTo>
                    <a:pt x="0" y="397"/>
                  </a:lnTo>
                  <a:lnTo>
                    <a:pt x="0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7037" y="3308"/>
              <a:ext cx="624" cy="453"/>
            </a:xfrm>
            <a:custGeom>
              <a:avLst/>
              <a:gdLst>
                <a:gd name="T0" fmla="*/ 567 w 624"/>
                <a:gd name="T1" fmla="*/ 396 h 453"/>
                <a:gd name="T2" fmla="*/ 567 w 624"/>
                <a:gd name="T3" fmla="*/ 283 h 453"/>
                <a:gd name="T4" fmla="*/ 624 w 624"/>
                <a:gd name="T5" fmla="*/ 283 h 453"/>
                <a:gd name="T6" fmla="*/ 624 w 624"/>
                <a:gd name="T7" fmla="*/ 56 h 453"/>
                <a:gd name="T8" fmla="*/ 510 w 624"/>
                <a:gd name="T9" fmla="*/ 56 h 453"/>
                <a:gd name="T10" fmla="*/ 510 w 624"/>
                <a:gd name="T11" fmla="*/ 113 h 453"/>
                <a:gd name="T12" fmla="*/ 454 w 624"/>
                <a:gd name="T13" fmla="*/ 113 h 453"/>
                <a:gd name="T14" fmla="*/ 454 w 624"/>
                <a:gd name="T15" fmla="*/ 56 h 453"/>
                <a:gd name="T16" fmla="*/ 397 w 624"/>
                <a:gd name="T17" fmla="*/ 56 h 453"/>
                <a:gd name="T18" fmla="*/ 397 w 624"/>
                <a:gd name="T19" fmla="*/ 0 h 453"/>
                <a:gd name="T20" fmla="*/ 114 w 624"/>
                <a:gd name="T21" fmla="*/ 0 h 453"/>
                <a:gd name="T22" fmla="*/ 114 w 624"/>
                <a:gd name="T23" fmla="*/ 170 h 453"/>
                <a:gd name="T24" fmla="*/ 57 w 624"/>
                <a:gd name="T25" fmla="*/ 170 h 453"/>
                <a:gd name="T26" fmla="*/ 57 w 624"/>
                <a:gd name="T27" fmla="*/ 283 h 453"/>
                <a:gd name="T28" fmla="*/ 0 w 624"/>
                <a:gd name="T29" fmla="*/ 283 h 453"/>
                <a:gd name="T30" fmla="*/ 0 w 624"/>
                <a:gd name="T31" fmla="*/ 453 h 453"/>
                <a:gd name="T32" fmla="*/ 57 w 624"/>
                <a:gd name="T33" fmla="*/ 453 h 453"/>
                <a:gd name="T34" fmla="*/ 57 w 624"/>
                <a:gd name="T35" fmla="*/ 396 h 453"/>
                <a:gd name="T36" fmla="*/ 567 w 624"/>
                <a:gd name="T37" fmla="*/ 39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4" h="453">
                  <a:moveTo>
                    <a:pt x="567" y="396"/>
                  </a:moveTo>
                  <a:lnTo>
                    <a:pt x="567" y="283"/>
                  </a:lnTo>
                  <a:lnTo>
                    <a:pt x="624" y="283"/>
                  </a:lnTo>
                  <a:lnTo>
                    <a:pt x="62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567" y="3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279" y="2400"/>
              <a:ext cx="567" cy="681"/>
            </a:xfrm>
            <a:custGeom>
              <a:avLst/>
              <a:gdLst>
                <a:gd name="T0" fmla="*/ 341 w 567"/>
                <a:gd name="T1" fmla="*/ 57 h 681"/>
                <a:gd name="T2" fmla="*/ 454 w 567"/>
                <a:gd name="T3" fmla="*/ 57 h 681"/>
                <a:gd name="T4" fmla="*/ 454 w 567"/>
                <a:gd name="T5" fmla="*/ 0 h 681"/>
                <a:gd name="T6" fmla="*/ 567 w 567"/>
                <a:gd name="T7" fmla="*/ 0 h 681"/>
                <a:gd name="T8" fmla="*/ 567 w 567"/>
                <a:gd name="T9" fmla="*/ 170 h 681"/>
                <a:gd name="T10" fmla="*/ 511 w 567"/>
                <a:gd name="T11" fmla="*/ 170 h 681"/>
                <a:gd name="T12" fmla="*/ 511 w 567"/>
                <a:gd name="T13" fmla="*/ 227 h 681"/>
                <a:gd name="T14" fmla="*/ 397 w 567"/>
                <a:gd name="T15" fmla="*/ 227 h 681"/>
                <a:gd name="T16" fmla="*/ 397 w 567"/>
                <a:gd name="T17" fmla="*/ 397 h 681"/>
                <a:gd name="T18" fmla="*/ 341 w 567"/>
                <a:gd name="T19" fmla="*/ 397 h 681"/>
                <a:gd name="T20" fmla="*/ 341 w 567"/>
                <a:gd name="T21" fmla="*/ 567 h 681"/>
                <a:gd name="T22" fmla="*/ 397 w 567"/>
                <a:gd name="T23" fmla="*/ 567 h 681"/>
                <a:gd name="T24" fmla="*/ 397 w 567"/>
                <a:gd name="T25" fmla="*/ 624 h 681"/>
                <a:gd name="T26" fmla="*/ 284 w 567"/>
                <a:gd name="T27" fmla="*/ 624 h 681"/>
                <a:gd name="T28" fmla="*/ 284 w 567"/>
                <a:gd name="T29" fmla="*/ 681 h 681"/>
                <a:gd name="T30" fmla="*/ 227 w 567"/>
                <a:gd name="T31" fmla="*/ 681 h 681"/>
                <a:gd name="T32" fmla="*/ 227 w 567"/>
                <a:gd name="T33" fmla="*/ 624 h 681"/>
                <a:gd name="T34" fmla="*/ 57 w 567"/>
                <a:gd name="T35" fmla="*/ 624 h 681"/>
                <a:gd name="T36" fmla="*/ 57 w 567"/>
                <a:gd name="T37" fmla="*/ 567 h 681"/>
                <a:gd name="T38" fmla="*/ 114 w 567"/>
                <a:gd name="T39" fmla="*/ 567 h 681"/>
                <a:gd name="T40" fmla="*/ 114 w 567"/>
                <a:gd name="T41" fmla="*/ 511 h 681"/>
                <a:gd name="T42" fmla="*/ 0 w 567"/>
                <a:gd name="T43" fmla="*/ 511 h 681"/>
                <a:gd name="T44" fmla="*/ 0 w 567"/>
                <a:gd name="T45" fmla="*/ 397 h 681"/>
                <a:gd name="T46" fmla="*/ 114 w 567"/>
                <a:gd name="T47" fmla="*/ 397 h 681"/>
                <a:gd name="T48" fmla="*/ 114 w 567"/>
                <a:gd name="T49" fmla="*/ 340 h 681"/>
                <a:gd name="T50" fmla="*/ 171 w 567"/>
                <a:gd name="T51" fmla="*/ 340 h 681"/>
                <a:gd name="T52" fmla="*/ 171 w 567"/>
                <a:gd name="T53" fmla="*/ 227 h 681"/>
                <a:gd name="T54" fmla="*/ 227 w 567"/>
                <a:gd name="T55" fmla="*/ 227 h 681"/>
                <a:gd name="T56" fmla="*/ 227 w 567"/>
                <a:gd name="T57" fmla="*/ 114 h 681"/>
                <a:gd name="T58" fmla="*/ 341 w 567"/>
                <a:gd name="T59" fmla="*/ 114 h 681"/>
                <a:gd name="T60" fmla="*/ 341 w 567"/>
                <a:gd name="T61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81">
                  <a:moveTo>
                    <a:pt x="341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0 h 340"/>
                <a:gd name="T2" fmla="*/ 0 w 397"/>
                <a:gd name="T3" fmla="*/ 0 h 340"/>
                <a:gd name="T4" fmla="*/ 0 w 397"/>
                <a:gd name="T5" fmla="*/ 57 h 340"/>
                <a:gd name="T6" fmla="*/ 57 w 397"/>
                <a:gd name="T7" fmla="*/ 57 h 340"/>
                <a:gd name="T8" fmla="*/ 57 w 397"/>
                <a:gd name="T9" fmla="*/ 113 h 340"/>
                <a:gd name="T10" fmla="*/ 170 w 397"/>
                <a:gd name="T11" fmla="*/ 113 h 340"/>
                <a:gd name="T12" fmla="*/ 170 w 397"/>
                <a:gd name="T13" fmla="*/ 283 h 340"/>
                <a:gd name="T14" fmla="*/ 227 w 397"/>
                <a:gd name="T15" fmla="*/ 283 h 340"/>
                <a:gd name="T16" fmla="*/ 227 w 397"/>
                <a:gd name="T17" fmla="*/ 340 h 340"/>
                <a:gd name="T18" fmla="*/ 397 w 397"/>
                <a:gd name="T19" fmla="*/ 340 h 340"/>
                <a:gd name="T20" fmla="*/ 397 w 397"/>
                <a:gd name="T21" fmla="*/ 227 h 340"/>
                <a:gd name="T22" fmla="*/ 341 w 397"/>
                <a:gd name="T23" fmla="*/ 227 h 340"/>
                <a:gd name="T24" fmla="*/ 341 w 397"/>
                <a:gd name="T25" fmla="*/ 57 h 340"/>
                <a:gd name="T26" fmla="*/ 284 w 397"/>
                <a:gd name="T27" fmla="*/ 57 h 340"/>
                <a:gd name="T28" fmla="*/ 284 w 397"/>
                <a:gd name="T29" fmla="*/ 0 h 340"/>
                <a:gd name="T30" fmla="*/ 227 w 39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4032" y="3648"/>
              <a:ext cx="1191" cy="1247"/>
            </a:xfrm>
            <a:custGeom>
              <a:avLst/>
              <a:gdLst>
                <a:gd name="T0" fmla="*/ 1191 w 1191"/>
                <a:gd name="T1" fmla="*/ 680 h 1247"/>
                <a:gd name="T2" fmla="*/ 737 w 1191"/>
                <a:gd name="T3" fmla="*/ 680 h 1247"/>
                <a:gd name="T4" fmla="*/ 737 w 1191"/>
                <a:gd name="T5" fmla="*/ 623 h 1247"/>
                <a:gd name="T6" fmla="*/ 680 w 1191"/>
                <a:gd name="T7" fmla="*/ 623 h 1247"/>
                <a:gd name="T8" fmla="*/ 680 w 1191"/>
                <a:gd name="T9" fmla="*/ 453 h 1247"/>
                <a:gd name="T10" fmla="*/ 567 w 1191"/>
                <a:gd name="T11" fmla="*/ 453 h 1247"/>
                <a:gd name="T12" fmla="*/ 567 w 1191"/>
                <a:gd name="T13" fmla="*/ 397 h 1247"/>
                <a:gd name="T14" fmla="*/ 510 w 1191"/>
                <a:gd name="T15" fmla="*/ 397 h 1247"/>
                <a:gd name="T16" fmla="*/ 510 w 1191"/>
                <a:gd name="T17" fmla="*/ 340 h 1247"/>
                <a:gd name="T18" fmla="*/ 737 w 1191"/>
                <a:gd name="T19" fmla="*/ 340 h 1247"/>
                <a:gd name="T20" fmla="*/ 737 w 1191"/>
                <a:gd name="T21" fmla="*/ 227 h 1247"/>
                <a:gd name="T22" fmla="*/ 680 w 1191"/>
                <a:gd name="T23" fmla="*/ 227 h 1247"/>
                <a:gd name="T24" fmla="*/ 680 w 1191"/>
                <a:gd name="T25" fmla="*/ 170 h 1247"/>
                <a:gd name="T26" fmla="*/ 454 w 1191"/>
                <a:gd name="T27" fmla="*/ 170 h 1247"/>
                <a:gd name="T28" fmla="*/ 454 w 1191"/>
                <a:gd name="T29" fmla="*/ 113 h 1247"/>
                <a:gd name="T30" fmla="*/ 340 w 1191"/>
                <a:gd name="T31" fmla="*/ 113 h 1247"/>
                <a:gd name="T32" fmla="*/ 340 w 1191"/>
                <a:gd name="T33" fmla="*/ 56 h 1247"/>
                <a:gd name="T34" fmla="*/ 113 w 1191"/>
                <a:gd name="T35" fmla="*/ 56 h 1247"/>
                <a:gd name="T36" fmla="*/ 113 w 1191"/>
                <a:gd name="T37" fmla="*/ 0 h 1247"/>
                <a:gd name="T38" fmla="*/ 0 w 1191"/>
                <a:gd name="T39" fmla="*/ 0 h 1247"/>
                <a:gd name="T40" fmla="*/ 0 w 1191"/>
                <a:gd name="T41" fmla="*/ 170 h 1247"/>
                <a:gd name="T42" fmla="*/ 57 w 1191"/>
                <a:gd name="T43" fmla="*/ 170 h 1247"/>
                <a:gd name="T44" fmla="*/ 113 w 1191"/>
                <a:gd name="T45" fmla="*/ 170 h 1247"/>
                <a:gd name="T46" fmla="*/ 113 w 1191"/>
                <a:gd name="T47" fmla="*/ 283 h 1247"/>
                <a:gd name="T48" fmla="*/ 227 w 1191"/>
                <a:gd name="T49" fmla="*/ 283 h 1247"/>
                <a:gd name="T50" fmla="*/ 227 w 1191"/>
                <a:gd name="T51" fmla="*/ 340 h 1247"/>
                <a:gd name="T52" fmla="*/ 284 w 1191"/>
                <a:gd name="T53" fmla="*/ 340 h 1247"/>
                <a:gd name="T54" fmla="*/ 284 w 1191"/>
                <a:gd name="T55" fmla="*/ 397 h 1247"/>
                <a:gd name="T56" fmla="*/ 340 w 1191"/>
                <a:gd name="T57" fmla="*/ 397 h 1247"/>
                <a:gd name="T58" fmla="*/ 340 w 1191"/>
                <a:gd name="T59" fmla="*/ 453 h 1247"/>
                <a:gd name="T60" fmla="*/ 397 w 1191"/>
                <a:gd name="T61" fmla="*/ 453 h 1247"/>
                <a:gd name="T62" fmla="*/ 397 w 1191"/>
                <a:gd name="T63" fmla="*/ 623 h 1247"/>
                <a:gd name="T64" fmla="*/ 284 w 1191"/>
                <a:gd name="T65" fmla="*/ 623 h 1247"/>
                <a:gd name="T66" fmla="*/ 284 w 1191"/>
                <a:gd name="T67" fmla="*/ 737 h 1247"/>
                <a:gd name="T68" fmla="*/ 227 w 1191"/>
                <a:gd name="T69" fmla="*/ 737 h 1247"/>
                <a:gd name="T70" fmla="*/ 227 w 1191"/>
                <a:gd name="T71" fmla="*/ 794 h 1247"/>
                <a:gd name="T72" fmla="*/ 113 w 1191"/>
                <a:gd name="T73" fmla="*/ 794 h 1247"/>
                <a:gd name="T74" fmla="*/ 113 w 1191"/>
                <a:gd name="T75" fmla="*/ 850 h 1247"/>
                <a:gd name="T76" fmla="*/ 227 w 1191"/>
                <a:gd name="T77" fmla="*/ 850 h 1247"/>
                <a:gd name="T78" fmla="*/ 227 w 1191"/>
                <a:gd name="T79" fmla="*/ 907 h 1247"/>
                <a:gd name="T80" fmla="*/ 284 w 1191"/>
                <a:gd name="T81" fmla="*/ 907 h 1247"/>
                <a:gd name="T82" fmla="*/ 284 w 1191"/>
                <a:gd name="T83" fmla="*/ 964 h 1247"/>
                <a:gd name="T84" fmla="*/ 340 w 1191"/>
                <a:gd name="T85" fmla="*/ 964 h 1247"/>
                <a:gd name="T86" fmla="*/ 340 w 1191"/>
                <a:gd name="T87" fmla="*/ 1190 h 1247"/>
                <a:gd name="T88" fmla="*/ 567 w 1191"/>
                <a:gd name="T89" fmla="*/ 1190 h 1247"/>
                <a:gd name="T90" fmla="*/ 567 w 1191"/>
                <a:gd name="T91" fmla="*/ 1247 h 1247"/>
                <a:gd name="T92" fmla="*/ 624 w 1191"/>
                <a:gd name="T93" fmla="*/ 1247 h 1247"/>
                <a:gd name="T94" fmla="*/ 624 w 1191"/>
                <a:gd name="T95" fmla="*/ 1190 h 1247"/>
                <a:gd name="T96" fmla="*/ 794 w 1191"/>
                <a:gd name="T97" fmla="*/ 1190 h 1247"/>
                <a:gd name="T98" fmla="*/ 794 w 1191"/>
                <a:gd name="T99" fmla="*/ 1134 h 1247"/>
                <a:gd name="T100" fmla="*/ 851 w 1191"/>
                <a:gd name="T101" fmla="*/ 1134 h 1247"/>
                <a:gd name="T102" fmla="*/ 851 w 1191"/>
                <a:gd name="T103" fmla="*/ 1020 h 1247"/>
                <a:gd name="T104" fmla="*/ 964 w 1191"/>
                <a:gd name="T105" fmla="*/ 1020 h 1247"/>
                <a:gd name="T106" fmla="*/ 964 w 1191"/>
                <a:gd name="T107" fmla="*/ 907 h 1247"/>
                <a:gd name="T108" fmla="*/ 1077 w 1191"/>
                <a:gd name="T109" fmla="*/ 907 h 1247"/>
                <a:gd name="T110" fmla="*/ 1077 w 1191"/>
                <a:gd name="T111" fmla="*/ 794 h 1247"/>
                <a:gd name="T112" fmla="*/ 1134 w 1191"/>
                <a:gd name="T113" fmla="*/ 794 h 1247"/>
                <a:gd name="T114" fmla="*/ 1134 w 1191"/>
                <a:gd name="T115" fmla="*/ 737 h 1247"/>
                <a:gd name="T116" fmla="*/ 1191 w 1191"/>
                <a:gd name="T117" fmla="*/ 737 h 1247"/>
                <a:gd name="T118" fmla="*/ 1191 w 1191"/>
                <a:gd name="T119" fmla="*/ 68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1" h="1247">
                  <a:moveTo>
                    <a:pt x="1191" y="680"/>
                  </a:moveTo>
                  <a:lnTo>
                    <a:pt x="737" y="680"/>
                  </a:lnTo>
                  <a:lnTo>
                    <a:pt x="737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623"/>
                  </a:lnTo>
                  <a:lnTo>
                    <a:pt x="284" y="623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1190"/>
                  </a:lnTo>
                  <a:lnTo>
                    <a:pt x="567" y="1190"/>
                  </a:lnTo>
                  <a:lnTo>
                    <a:pt x="567" y="1247"/>
                  </a:lnTo>
                  <a:lnTo>
                    <a:pt x="624" y="1247"/>
                  </a:lnTo>
                  <a:lnTo>
                    <a:pt x="624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020"/>
                  </a:lnTo>
                  <a:lnTo>
                    <a:pt x="964" y="1020"/>
                  </a:lnTo>
                  <a:lnTo>
                    <a:pt x="964" y="907"/>
                  </a:lnTo>
                  <a:lnTo>
                    <a:pt x="1077" y="907"/>
                  </a:lnTo>
                  <a:lnTo>
                    <a:pt x="1077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3465" y="3704"/>
              <a:ext cx="964" cy="738"/>
            </a:xfrm>
            <a:custGeom>
              <a:avLst/>
              <a:gdLst>
                <a:gd name="T0" fmla="*/ 794 w 964"/>
                <a:gd name="T1" fmla="*/ 738 h 738"/>
                <a:gd name="T2" fmla="*/ 624 w 964"/>
                <a:gd name="T3" fmla="*/ 738 h 738"/>
                <a:gd name="T4" fmla="*/ 624 w 964"/>
                <a:gd name="T5" fmla="*/ 681 h 738"/>
                <a:gd name="T6" fmla="*/ 567 w 964"/>
                <a:gd name="T7" fmla="*/ 681 h 738"/>
                <a:gd name="T8" fmla="*/ 510 w 964"/>
                <a:gd name="T9" fmla="*/ 681 h 738"/>
                <a:gd name="T10" fmla="*/ 510 w 964"/>
                <a:gd name="T11" fmla="*/ 624 h 738"/>
                <a:gd name="T12" fmla="*/ 397 w 964"/>
                <a:gd name="T13" fmla="*/ 624 h 738"/>
                <a:gd name="T14" fmla="*/ 397 w 964"/>
                <a:gd name="T15" fmla="*/ 567 h 738"/>
                <a:gd name="T16" fmla="*/ 227 w 964"/>
                <a:gd name="T17" fmla="*/ 567 h 738"/>
                <a:gd name="T18" fmla="*/ 227 w 964"/>
                <a:gd name="T19" fmla="*/ 511 h 738"/>
                <a:gd name="T20" fmla="*/ 57 w 964"/>
                <a:gd name="T21" fmla="*/ 511 h 738"/>
                <a:gd name="T22" fmla="*/ 57 w 964"/>
                <a:gd name="T23" fmla="*/ 454 h 738"/>
                <a:gd name="T24" fmla="*/ 0 w 964"/>
                <a:gd name="T25" fmla="*/ 454 h 738"/>
                <a:gd name="T26" fmla="*/ 0 w 964"/>
                <a:gd name="T27" fmla="*/ 284 h 738"/>
                <a:gd name="T28" fmla="*/ 57 w 964"/>
                <a:gd name="T29" fmla="*/ 284 h 738"/>
                <a:gd name="T30" fmla="*/ 57 w 964"/>
                <a:gd name="T31" fmla="*/ 227 h 738"/>
                <a:gd name="T32" fmla="*/ 340 w 964"/>
                <a:gd name="T33" fmla="*/ 227 h 738"/>
                <a:gd name="T34" fmla="*/ 340 w 964"/>
                <a:gd name="T35" fmla="*/ 171 h 738"/>
                <a:gd name="T36" fmla="*/ 454 w 964"/>
                <a:gd name="T37" fmla="*/ 171 h 738"/>
                <a:gd name="T38" fmla="*/ 454 w 964"/>
                <a:gd name="T39" fmla="*/ 57 h 738"/>
                <a:gd name="T40" fmla="*/ 510 w 964"/>
                <a:gd name="T41" fmla="*/ 57 h 738"/>
                <a:gd name="T42" fmla="*/ 510 w 964"/>
                <a:gd name="T43" fmla="*/ 0 h 738"/>
                <a:gd name="T44" fmla="*/ 567 w 964"/>
                <a:gd name="T45" fmla="*/ 0 h 738"/>
                <a:gd name="T46" fmla="*/ 567 w 964"/>
                <a:gd name="T47" fmla="*/ 114 h 738"/>
                <a:gd name="T48" fmla="*/ 680 w 964"/>
                <a:gd name="T49" fmla="*/ 114 h 738"/>
                <a:gd name="T50" fmla="*/ 680 w 964"/>
                <a:gd name="T51" fmla="*/ 227 h 738"/>
                <a:gd name="T52" fmla="*/ 794 w 964"/>
                <a:gd name="T53" fmla="*/ 227 h 738"/>
                <a:gd name="T54" fmla="*/ 794 w 964"/>
                <a:gd name="T55" fmla="*/ 284 h 738"/>
                <a:gd name="T56" fmla="*/ 851 w 964"/>
                <a:gd name="T57" fmla="*/ 284 h 738"/>
                <a:gd name="T58" fmla="*/ 851 w 964"/>
                <a:gd name="T59" fmla="*/ 341 h 738"/>
                <a:gd name="T60" fmla="*/ 907 w 964"/>
                <a:gd name="T61" fmla="*/ 341 h 738"/>
                <a:gd name="T62" fmla="*/ 907 w 964"/>
                <a:gd name="T63" fmla="*/ 397 h 738"/>
                <a:gd name="T64" fmla="*/ 964 w 964"/>
                <a:gd name="T65" fmla="*/ 397 h 738"/>
                <a:gd name="T66" fmla="*/ 964 w 964"/>
                <a:gd name="T67" fmla="*/ 567 h 738"/>
                <a:gd name="T68" fmla="*/ 851 w 964"/>
                <a:gd name="T69" fmla="*/ 567 h 738"/>
                <a:gd name="T70" fmla="*/ 851 w 964"/>
                <a:gd name="T71" fmla="*/ 681 h 738"/>
                <a:gd name="T72" fmla="*/ 794 w 964"/>
                <a:gd name="T73" fmla="*/ 681 h 738"/>
                <a:gd name="T74" fmla="*/ 794 w 964"/>
                <a:gd name="T7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738">
                  <a:moveTo>
                    <a:pt x="794" y="738"/>
                  </a:moveTo>
                  <a:lnTo>
                    <a:pt x="624" y="738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340" y="227"/>
                  </a:lnTo>
                  <a:lnTo>
                    <a:pt x="340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567"/>
                  </a:lnTo>
                  <a:lnTo>
                    <a:pt x="851" y="567"/>
                  </a:lnTo>
                  <a:lnTo>
                    <a:pt x="851" y="681"/>
                  </a:lnTo>
                  <a:lnTo>
                    <a:pt x="794" y="681"/>
                  </a:lnTo>
                  <a:lnTo>
                    <a:pt x="794" y="7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396 w 567"/>
                <a:gd name="T3" fmla="*/ 0 h 397"/>
                <a:gd name="T4" fmla="*/ 396 w 567"/>
                <a:gd name="T5" fmla="*/ 57 h 397"/>
                <a:gd name="T6" fmla="*/ 170 w 567"/>
                <a:gd name="T7" fmla="*/ 57 h 397"/>
                <a:gd name="T8" fmla="*/ 170 w 567"/>
                <a:gd name="T9" fmla="*/ 113 h 397"/>
                <a:gd name="T10" fmla="*/ 56 w 567"/>
                <a:gd name="T11" fmla="*/ 113 h 397"/>
                <a:gd name="T12" fmla="*/ 56 w 567"/>
                <a:gd name="T13" fmla="*/ 170 h 397"/>
                <a:gd name="T14" fmla="*/ 0 w 567"/>
                <a:gd name="T15" fmla="*/ 170 h 397"/>
                <a:gd name="T16" fmla="*/ 0 w 567"/>
                <a:gd name="T17" fmla="*/ 227 h 397"/>
                <a:gd name="T18" fmla="*/ 113 w 567"/>
                <a:gd name="T19" fmla="*/ 227 h 397"/>
                <a:gd name="T20" fmla="*/ 113 w 567"/>
                <a:gd name="T21" fmla="*/ 283 h 397"/>
                <a:gd name="T22" fmla="*/ 226 w 567"/>
                <a:gd name="T23" fmla="*/ 283 h 397"/>
                <a:gd name="T24" fmla="*/ 226 w 567"/>
                <a:gd name="T25" fmla="*/ 340 h 397"/>
                <a:gd name="T26" fmla="*/ 340 w 567"/>
                <a:gd name="T27" fmla="*/ 340 h 397"/>
                <a:gd name="T28" fmla="*/ 340 w 567"/>
                <a:gd name="T29" fmla="*/ 397 h 397"/>
                <a:gd name="T30" fmla="*/ 453 w 567"/>
                <a:gd name="T31" fmla="*/ 397 h 397"/>
                <a:gd name="T32" fmla="*/ 453 w 567"/>
                <a:gd name="T33" fmla="*/ 340 h 397"/>
                <a:gd name="T34" fmla="*/ 396 w 567"/>
                <a:gd name="T35" fmla="*/ 340 h 397"/>
                <a:gd name="T36" fmla="*/ 396 w 567"/>
                <a:gd name="T37" fmla="*/ 227 h 397"/>
                <a:gd name="T38" fmla="*/ 453 w 567"/>
                <a:gd name="T39" fmla="*/ 227 h 397"/>
                <a:gd name="T40" fmla="*/ 453 w 567"/>
                <a:gd name="T41" fmla="*/ 113 h 397"/>
                <a:gd name="T42" fmla="*/ 567 w 567"/>
                <a:gd name="T43" fmla="*/ 113 h 397"/>
                <a:gd name="T44" fmla="*/ 567 w 567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396" y="0"/>
                  </a:lnTo>
                  <a:lnTo>
                    <a:pt x="396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6" y="340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3068" y="2003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227 h 227"/>
                <a:gd name="T6" fmla="*/ 170 w 170"/>
                <a:gd name="T7" fmla="*/ 227 h 227"/>
                <a:gd name="T8" fmla="*/ 170 w 17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2501" y="1777"/>
              <a:ext cx="624" cy="623"/>
            </a:xfrm>
            <a:custGeom>
              <a:avLst/>
              <a:gdLst>
                <a:gd name="T0" fmla="*/ 284 w 624"/>
                <a:gd name="T1" fmla="*/ 0 h 623"/>
                <a:gd name="T2" fmla="*/ 284 w 624"/>
                <a:gd name="T3" fmla="*/ 226 h 623"/>
                <a:gd name="T4" fmla="*/ 0 w 624"/>
                <a:gd name="T5" fmla="*/ 226 h 623"/>
                <a:gd name="T6" fmla="*/ 0 w 624"/>
                <a:gd name="T7" fmla="*/ 283 h 623"/>
                <a:gd name="T8" fmla="*/ 57 w 624"/>
                <a:gd name="T9" fmla="*/ 283 h 623"/>
                <a:gd name="T10" fmla="*/ 57 w 624"/>
                <a:gd name="T11" fmla="*/ 340 h 623"/>
                <a:gd name="T12" fmla="*/ 113 w 624"/>
                <a:gd name="T13" fmla="*/ 340 h 623"/>
                <a:gd name="T14" fmla="*/ 113 w 624"/>
                <a:gd name="T15" fmla="*/ 453 h 623"/>
                <a:gd name="T16" fmla="*/ 170 w 624"/>
                <a:gd name="T17" fmla="*/ 453 h 623"/>
                <a:gd name="T18" fmla="*/ 170 w 624"/>
                <a:gd name="T19" fmla="*/ 510 h 623"/>
                <a:gd name="T20" fmla="*/ 227 w 624"/>
                <a:gd name="T21" fmla="*/ 510 h 623"/>
                <a:gd name="T22" fmla="*/ 227 w 624"/>
                <a:gd name="T23" fmla="*/ 623 h 623"/>
                <a:gd name="T24" fmla="*/ 284 w 624"/>
                <a:gd name="T25" fmla="*/ 623 h 623"/>
                <a:gd name="T26" fmla="*/ 284 w 624"/>
                <a:gd name="T27" fmla="*/ 567 h 623"/>
                <a:gd name="T28" fmla="*/ 510 w 624"/>
                <a:gd name="T29" fmla="*/ 567 h 623"/>
                <a:gd name="T30" fmla="*/ 510 w 624"/>
                <a:gd name="T31" fmla="*/ 510 h 623"/>
                <a:gd name="T32" fmla="*/ 624 w 624"/>
                <a:gd name="T33" fmla="*/ 510 h 623"/>
                <a:gd name="T34" fmla="*/ 624 w 624"/>
                <a:gd name="T35" fmla="*/ 453 h 623"/>
                <a:gd name="T36" fmla="*/ 567 w 624"/>
                <a:gd name="T37" fmla="*/ 453 h 623"/>
                <a:gd name="T38" fmla="*/ 567 w 624"/>
                <a:gd name="T39" fmla="*/ 226 h 623"/>
                <a:gd name="T40" fmla="*/ 510 w 624"/>
                <a:gd name="T41" fmla="*/ 226 h 623"/>
                <a:gd name="T42" fmla="*/ 510 w 624"/>
                <a:gd name="T43" fmla="*/ 170 h 623"/>
                <a:gd name="T44" fmla="*/ 397 w 624"/>
                <a:gd name="T45" fmla="*/ 170 h 623"/>
                <a:gd name="T46" fmla="*/ 397 w 624"/>
                <a:gd name="T47" fmla="*/ 113 h 623"/>
                <a:gd name="T48" fmla="*/ 340 w 624"/>
                <a:gd name="T49" fmla="*/ 113 h 623"/>
                <a:gd name="T50" fmla="*/ 340 w 624"/>
                <a:gd name="T51" fmla="*/ 56 h 623"/>
                <a:gd name="T52" fmla="*/ 397 w 624"/>
                <a:gd name="T53" fmla="*/ 56 h 623"/>
                <a:gd name="T54" fmla="*/ 397 w 624"/>
                <a:gd name="T55" fmla="*/ 0 h 623"/>
                <a:gd name="T56" fmla="*/ 284 w 624"/>
                <a:gd name="T5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23">
                  <a:moveTo>
                    <a:pt x="284" y="0"/>
                  </a:moveTo>
                  <a:lnTo>
                    <a:pt x="284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2501" y="2344"/>
              <a:ext cx="794" cy="1190"/>
            </a:xfrm>
            <a:custGeom>
              <a:avLst/>
              <a:gdLst>
                <a:gd name="T0" fmla="*/ 510 w 794"/>
                <a:gd name="T1" fmla="*/ 0 h 1190"/>
                <a:gd name="T2" fmla="*/ 284 w 794"/>
                <a:gd name="T3" fmla="*/ 0 h 1190"/>
                <a:gd name="T4" fmla="*/ 284 w 794"/>
                <a:gd name="T5" fmla="*/ 56 h 1190"/>
                <a:gd name="T6" fmla="*/ 170 w 794"/>
                <a:gd name="T7" fmla="*/ 56 h 1190"/>
                <a:gd name="T8" fmla="*/ 170 w 794"/>
                <a:gd name="T9" fmla="*/ 113 h 1190"/>
                <a:gd name="T10" fmla="*/ 227 w 794"/>
                <a:gd name="T11" fmla="*/ 113 h 1190"/>
                <a:gd name="T12" fmla="*/ 227 w 794"/>
                <a:gd name="T13" fmla="*/ 226 h 1190"/>
                <a:gd name="T14" fmla="*/ 170 w 794"/>
                <a:gd name="T15" fmla="*/ 226 h 1190"/>
                <a:gd name="T16" fmla="*/ 170 w 794"/>
                <a:gd name="T17" fmla="*/ 283 h 1190"/>
                <a:gd name="T18" fmla="*/ 113 w 794"/>
                <a:gd name="T19" fmla="*/ 283 h 1190"/>
                <a:gd name="T20" fmla="*/ 113 w 794"/>
                <a:gd name="T21" fmla="*/ 453 h 1190"/>
                <a:gd name="T22" fmla="*/ 170 w 794"/>
                <a:gd name="T23" fmla="*/ 453 h 1190"/>
                <a:gd name="T24" fmla="*/ 170 w 794"/>
                <a:gd name="T25" fmla="*/ 623 h 1190"/>
                <a:gd name="T26" fmla="*/ 113 w 794"/>
                <a:gd name="T27" fmla="*/ 623 h 1190"/>
                <a:gd name="T28" fmla="*/ 113 w 794"/>
                <a:gd name="T29" fmla="*/ 793 h 1190"/>
                <a:gd name="T30" fmla="*/ 0 w 794"/>
                <a:gd name="T31" fmla="*/ 793 h 1190"/>
                <a:gd name="T32" fmla="*/ 0 w 794"/>
                <a:gd name="T33" fmla="*/ 907 h 1190"/>
                <a:gd name="T34" fmla="*/ 57 w 794"/>
                <a:gd name="T35" fmla="*/ 907 h 1190"/>
                <a:gd name="T36" fmla="*/ 57 w 794"/>
                <a:gd name="T37" fmla="*/ 1020 h 1190"/>
                <a:gd name="T38" fmla="*/ 113 w 794"/>
                <a:gd name="T39" fmla="*/ 1020 h 1190"/>
                <a:gd name="T40" fmla="*/ 113 w 794"/>
                <a:gd name="T41" fmla="*/ 1134 h 1190"/>
                <a:gd name="T42" fmla="*/ 170 w 794"/>
                <a:gd name="T43" fmla="*/ 1134 h 1190"/>
                <a:gd name="T44" fmla="*/ 170 w 794"/>
                <a:gd name="T45" fmla="*/ 1190 h 1190"/>
                <a:gd name="T46" fmla="*/ 284 w 794"/>
                <a:gd name="T47" fmla="*/ 1190 h 1190"/>
                <a:gd name="T48" fmla="*/ 284 w 794"/>
                <a:gd name="T49" fmla="*/ 1077 h 1190"/>
                <a:gd name="T50" fmla="*/ 397 w 794"/>
                <a:gd name="T51" fmla="*/ 1077 h 1190"/>
                <a:gd name="T52" fmla="*/ 397 w 794"/>
                <a:gd name="T53" fmla="*/ 1020 h 1190"/>
                <a:gd name="T54" fmla="*/ 454 w 794"/>
                <a:gd name="T55" fmla="*/ 1020 h 1190"/>
                <a:gd name="T56" fmla="*/ 454 w 794"/>
                <a:gd name="T57" fmla="*/ 907 h 1190"/>
                <a:gd name="T58" fmla="*/ 567 w 794"/>
                <a:gd name="T59" fmla="*/ 907 h 1190"/>
                <a:gd name="T60" fmla="*/ 567 w 794"/>
                <a:gd name="T61" fmla="*/ 793 h 1190"/>
                <a:gd name="T62" fmla="*/ 680 w 794"/>
                <a:gd name="T63" fmla="*/ 793 h 1190"/>
                <a:gd name="T64" fmla="*/ 680 w 794"/>
                <a:gd name="T65" fmla="*/ 737 h 1190"/>
                <a:gd name="T66" fmla="*/ 737 w 794"/>
                <a:gd name="T67" fmla="*/ 737 h 1190"/>
                <a:gd name="T68" fmla="*/ 737 w 794"/>
                <a:gd name="T69" fmla="*/ 680 h 1190"/>
                <a:gd name="T70" fmla="*/ 794 w 794"/>
                <a:gd name="T71" fmla="*/ 680 h 1190"/>
                <a:gd name="T72" fmla="*/ 794 w 794"/>
                <a:gd name="T73" fmla="*/ 510 h 1190"/>
                <a:gd name="T74" fmla="*/ 737 w 794"/>
                <a:gd name="T75" fmla="*/ 510 h 1190"/>
                <a:gd name="T76" fmla="*/ 737 w 794"/>
                <a:gd name="T77" fmla="*/ 283 h 1190"/>
                <a:gd name="T78" fmla="*/ 624 w 794"/>
                <a:gd name="T79" fmla="*/ 283 h 1190"/>
                <a:gd name="T80" fmla="*/ 624 w 794"/>
                <a:gd name="T81" fmla="*/ 340 h 1190"/>
                <a:gd name="T82" fmla="*/ 567 w 794"/>
                <a:gd name="T83" fmla="*/ 340 h 1190"/>
                <a:gd name="T84" fmla="*/ 567 w 794"/>
                <a:gd name="T85" fmla="*/ 170 h 1190"/>
                <a:gd name="T86" fmla="*/ 510 w 794"/>
                <a:gd name="T87" fmla="*/ 170 h 1190"/>
                <a:gd name="T88" fmla="*/ 510 w 794"/>
                <a:gd name="T89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1190">
                  <a:moveTo>
                    <a:pt x="51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170" y="1134"/>
                  </a:lnTo>
                  <a:lnTo>
                    <a:pt x="17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2444" y="3137"/>
              <a:ext cx="1248" cy="1078"/>
            </a:xfrm>
            <a:custGeom>
              <a:avLst/>
              <a:gdLst>
                <a:gd name="T0" fmla="*/ 624 w 1248"/>
                <a:gd name="T1" fmla="*/ 1078 h 1078"/>
                <a:gd name="T2" fmla="*/ 964 w 1248"/>
                <a:gd name="T3" fmla="*/ 1078 h 1078"/>
                <a:gd name="T4" fmla="*/ 964 w 1248"/>
                <a:gd name="T5" fmla="*/ 1021 h 1078"/>
                <a:gd name="T6" fmla="*/ 1021 w 1248"/>
                <a:gd name="T7" fmla="*/ 1021 h 1078"/>
                <a:gd name="T8" fmla="*/ 1021 w 1248"/>
                <a:gd name="T9" fmla="*/ 851 h 1078"/>
                <a:gd name="T10" fmla="*/ 1078 w 1248"/>
                <a:gd name="T11" fmla="*/ 851 h 1078"/>
                <a:gd name="T12" fmla="*/ 1078 w 1248"/>
                <a:gd name="T13" fmla="*/ 794 h 1078"/>
                <a:gd name="T14" fmla="*/ 1021 w 1248"/>
                <a:gd name="T15" fmla="*/ 794 h 1078"/>
                <a:gd name="T16" fmla="*/ 1021 w 1248"/>
                <a:gd name="T17" fmla="*/ 738 h 1078"/>
                <a:gd name="T18" fmla="*/ 964 w 1248"/>
                <a:gd name="T19" fmla="*/ 738 h 1078"/>
                <a:gd name="T20" fmla="*/ 964 w 1248"/>
                <a:gd name="T21" fmla="*/ 624 h 1078"/>
                <a:gd name="T22" fmla="*/ 1021 w 1248"/>
                <a:gd name="T23" fmla="*/ 624 h 1078"/>
                <a:gd name="T24" fmla="*/ 1021 w 1248"/>
                <a:gd name="T25" fmla="*/ 567 h 1078"/>
                <a:gd name="T26" fmla="*/ 1078 w 1248"/>
                <a:gd name="T27" fmla="*/ 567 h 1078"/>
                <a:gd name="T28" fmla="*/ 1078 w 1248"/>
                <a:gd name="T29" fmla="*/ 511 h 1078"/>
                <a:gd name="T30" fmla="*/ 1021 w 1248"/>
                <a:gd name="T31" fmla="*/ 511 h 1078"/>
                <a:gd name="T32" fmla="*/ 1021 w 1248"/>
                <a:gd name="T33" fmla="*/ 454 h 1078"/>
                <a:gd name="T34" fmla="*/ 1078 w 1248"/>
                <a:gd name="T35" fmla="*/ 454 h 1078"/>
                <a:gd name="T36" fmla="*/ 1078 w 1248"/>
                <a:gd name="T37" fmla="*/ 397 h 1078"/>
                <a:gd name="T38" fmla="*/ 1134 w 1248"/>
                <a:gd name="T39" fmla="*/ 397 h 1078"/>
                <a:gd name="T40" fmla="*/ 1134 w 1248"/>
                <a:gd name="T41" fmla="*/ 284 h 1078"/>
                <a:gd name="T42" fmla="*/ 1191 w 1248"/>
                <a:gd name="T43" fmla="*/ 284 h 1078"/>
                <a:gd name="T44" fmla="*/ 1191 w 1248"/>
                <a:gd name="T45" fmla="*/ 227 h 1078"/>
                <a:gd name="T46" fmla="*/ 1248 w 1248"/>
                <a:gd name="T47" fmla="*/ 227 h 1078"/>
                <a:gd name="T48" fmla="*/ 1248 w 1248"/>
                <a:gd name="T49" fmla="*/ 171 h 1078"/>
                <a:gd name="T50" fmla="*/ 964 w 1248"/>
                <a:gd name="T51" fmla="*/ 171 h 1078"/>
                <a:gd name="T52" fmla="*/ 964 w 1248"/>
                <a:gd name="T53" fmla="*/ 227 h 1078"/>
                <a:gd name="T54" fmla="*/ 851 w 1248"/>
                <a:gd name="T55" fmla="*/ 227 h 1078"/>
                <a:gd name="T56" fmla="*/ 851 w 1248"/>
                <a:gd name="T57" fmla="*/ 57 h 1078"/>
                <a:gd name="T58" fmla="*/ 681 w 1248"/>
                <a:gd name="T59" fmla="*/ 57 h 1078"/>
                <a:gd name="T60" fmla="*/ 681 w 1248"/>
                <a:gd name="T61" fmla="*/ 0 h 1078"/>
                <a:gd name="T62" fmla="*/ 624 w 1248"/>
                <a:gd name="T63" fmla="*/ 0 h 1078"/>
                <a:gd name="T64" fmla="*/ 624 w 1248"/>
                <a:gd name="T65" fmla="*/ 114 h 1078"/>
                <a:gd name="T66" fmla="*/ 511 w 1248"/>
                <a:gd name="T67" fmla="*/ 114 h 1078"/>
                <a:gd name="T68" fmla="*/ 511 w 1248"/>
                <a:gd name="T69" fmla="*/ 227 h 1078"/>
                <a:gd name="T70" fmla="*/ 454 w 1248"/>
                <a:gd name="T71" fmla="*/ 227 h 1078"/>
                <a:gd name="T72" fmla="*/ 454 w 1248"/>
                <a:gd name="T73" fmla="*/ 284 h 1078"/>
                <a:gd name="T74" fmla="*/ 341 w 1248"/>
                <a:gd name="T75" fmla="*/ 284 h 1078"/>
                <a:gd name="T76" fmla="*/ 341 w 1248"/>
                <a:gd name="T77" fmla="*/ 397 h 1078"/>
                <a:gd name="T78" fmla="*/ 227 w 1248"/>
                <a:gd name="T79" fmla="*/ 397 h 1078"/>
                <a:gd name="T80" fmla="*/ 227 w 1248"/>
                <a:gd name="T81" fmla="*/ 341 h 1078"/>
                <a:gd name="T82" fmla="*/ 170 w 1248"/>
                <a:gd name="T83" fmla="*/ 341 h 1078"/>
                <a:gd name="T84" fmla="*/ 170 w 1248"/>
                <a:gd name="T85" fmla="*/ 397 h 1078"/>
                <a:gd name="T86" fmla="*/ 114 w 1248"/>
                <a:gd name="T87" fmla="*/ 397 h 1078"/>
                <a:gd name="T88" fmla="*/ 114 w 1248"/>
                <a:gd name="T89" fmla="*/ 454 h 1078"/>
                <a:gd name="T90" fmla="*/ 0 w 1248"/>
                <a:gd name="T91" fmla="*/ 454 h 1078"/>
                <a:gd name="T92" fmla="*/ 0 w 1248"/>
                <a:gd name="T93" fmla="*/ 567 h 1078"/>
                <a:gd name="T94" fmla="*/ 170 w 1248"/>
                <a:gd name="T95" fmla="*/ 567 h 1078"/>
                <a:gd name="T96" fmla="*/ 170 w 1248"/>
                <a:gd name="T97" fmla="*/ 681 h 1078"/>
                <a:gd name="T98" fmla="*/ 341 w 1248"/>
                <a:gd name="T99" fmla="*/ 681 h 1078"/>
                <a:gd name="T100" fmla="*/ 341 w 1248"/>
                <a:gd name="T101" fmla="*/ 624 h 1078"/>
                <a:gd name="T102" fmla="*/ 454 w 1248"/>
                <a:gd name="T103" fmla="*/ 624 h 1078"/>
                <a:gd name="T104" fmla="*/ 454 w 1248"/>
                <a:gd name="T105" fmla="*/ 681 h 1078"/>
                <a:gd name="T106" fmla="*/ 567 w 1248"/>
                <a:gd name="T107" fmla="*/ 681 h 1078"/>
                <a:gd name="T108" fmla="*/ 567 w 1248"/>
                <a:gd name="T109" fmla="*/ 851 h 1078"/>
                <a:gd name="T110" fmla="*/ 511 w 1248"/>
                <a:gd name="T111" fmla="*/ 851 h 1078"/>
                <a:gd name="T112" fmla="*/ 511 w 1248"/>
                <a:gd name="T113" fmla="*/ 964 h 1078"/>
                <a:gd name="T114" fmla="*/ 624 w 1248"/>
                <a:gd name="T115" fmla="*/ 964 h 1078"/>
                <a:gd name="T116" fmla="*/ 624 w 1248"/>
                <a:gd name="T11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48" h="1078">
                  <a:moveTo>
                    <a:pt x="624" y="1078"/>
                  </a:moveTo>
                  <a:lnTo>
                    <a:pt x="964" y="1078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851"/>
                  </a:lnTo>
                  <a:lnTo>
                    <a:pt x="1078" y="851"/>
                  </a:lnTo>
                  <a:lnTo>
                    <a:pt x="1078" y="794"/>
                  </a:lnTo>
                  <a:lnTo>
                    <a:pt x="1021" y="794"/>
                  </a:lnTo>
                  <a:lnTo>
                    <a:pt x="1021" y="738"/>
                  </a:lnTo>
                  <a:lnTo>
                    <a:pt x="964" y="738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171"/>
                  </a:lnTo>
                  <a:lnTo>
                    <a:pt x="964" y="171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10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3408" y="3251"/>
              <a:ext cx="1418" cy="680"/>
            </a:xfrm>
            <a:custGeom>
              <a:avLst/>
              <a:gdLst>
                <a:gd name="T0" fmla="*/ 1418 w 1418"/>
                <a:gd name="T1" fmla="*/ 567 h 680"/>
                <a:gd name="T2" fmla="*/ 1078 w 1418"/>
                <a:gd name="T3" fmla="*/ 567 h 680"/>
                <a:gd name="T4" fmla="*/ 1078 w 1418"/>
                <a:gd name="T5" fmla="*/ 510 h 680"/>
                <a:gd name="T6" fmla="*/ 1021 w 1418"/>
                <a:gd name="T7" fmla="*/ 510 h 680"/>
                <a:gd name="T8" fmla="*/ 964 w 1418"/>
                <a:gd name="T9" fmla="*/ 510 h 680"/>
                <a:gd name="T10" fmla="*/ 964 w 1418"/>
                <a:gd name="T11" fmla="*/ 453 h 680"/>
                <a:gd name="T12" fmla="*/ 737 w 1418"/>
                <a:gd name="T13" fmla="*/ 453 h 680"/>
                <a:gd name="T14" fmla="*/ 737 w 1418"/>
                <a:gd name="T15" fmla="*/ 397 h 680"/>
                <a:gd name="T16" fmla="*/ 624 w 1418"/>
                <a:gd name="T17" fmla="*/ 397 h 680"/>
                <a:gd name="T18" fmla="*/ 624 w 1418"/>
                <a:gd name="T19" fmla="*/ 453 h 680"/>
                <a:gd name="T20" fmla="*/ 567 w 1418"/>
                <a:gd name="T21" fmla="*/ 453 h 680"/>
                <a:gd name="T22" fmla="*/ 567 w 1418"/>
                <a:gd name="T23" fmla="*/ 510 h 680"/>
                <a:gd name="T24" fmla="*/ 511 w 1418"/>
                <a:gd name="T25" fmla="*/ 510 h 680"/>
                <a:gd name="T26" fmla="*/ 511 w 1418"/>
                <a:gd name="T27" fmla="*/ 624 h 680"/>
                <a:gd name="T28" fmla="*/ 397 w 1418"/>
                <a:gd name="T29" fmla="*/ 624 h 680"/>
                <a:gd name="T30" fmla="*/ 397 w 1418"/>
                <a:gd name="T31" fmla="*/ 680 h 680"/>
                <a:gd name="T32" fmla="*/ 57 w 1418"/>
                <a:gd name="T33" fmla="*/ 680 h 680"/>
                <a:gd name="T34" fmla="*/ 57 w 1418"/>
                <a:gd name="T35" fmla="*/ 624 h 680"/>
                <a:gd name="T36" fmla="*/ 0 w 1418"/>
                <a:gd name="T37" fmla="*/ 624 h 680"/>
                <a:gd name="T38" fmla="*/ 0 w 1418"/>
                <a:gd name="T39" fmla="*/ 510 h 680"/>
                <a:gd name="T40" fmla="*/ 57 w 1418"/>
                <a:gd name="T41" fmla="*/ 510 h 680"/>
                <a:gd name="T42" fmla="*/ 57 w 1418"/>
                <a:gd name="T43" fmla="*/ 453 h 680"/>
                <a:gd name="T44" fmla="*/ 114 w 1418"/>
                <a:gd name="T45" fmla="*/ 453 h 680"/>
                <a:gd name="T46" fmla="*/ 114 w 1418"/>
                <a:gd name="T47" fmla="*/ 397 h 680"/>
                <a:gd name="T48" fmla="*/ 57 w 1418"/>
                <a:gd name="T49" fmla="*/ 397 h 680"/>
                <a:gd name="T50" fmla="*/ 57 w 1418"/>
                <a:gd name="T51" fmla="*/ 340 h 680"/>
                <a:gd name="T52" fmla="*/ 114 w 1418"/>
                <a:gd name="T53" fmla="*/ 340 h 680"/>
                <a:gd name="T54" fmla="*/ 114 w 1418"/>
                <a:gd name="T55" fmla="*/ 283 h 680"/>
                <a:gd name="T56" fmla="*/ 170 w 1418"/>
                <a:gd name="T57" fmla="*/ 283 h 680"/>
                <a:gd name="T58" fmla="*/ 170 w 1418"/>
                <a:gd name="T59" fmla="*/ 170 h 680"/>
                <a:gd name="T60" fmla="*/ 227 w 1418"/>
                <a:gd name="T61" fmla="*/ 170 h 680"/>
                <a:gd name="T62" fmla="*/ 227 w 1418"/>
                <a:gd name="T63" fmla="*/ 113 h 680"/>
                <a:gd name="T64" fmla="*/ 284 w 1418"/>
                <a:gd name="T65" fmla="*/ 113 h 680"/>
                <a:gd name="T66" fmla="*/ 284 w 1418"/>
                <a:gd name="T67" fmla="*/ 0 h 680"/>
                <a:gd name="T68" fmla="*/ 397 w 1418"/>
                <a:gd name="T69" fmla="*/ 0 h 680"/>
                <a:gd name="T70" fmla="*/ 397 w 1418"/>
                <a:gd name="T71" fmla="*/ 57 h 680"/>
                <a:gd name="T72" fmla="*/ 454 w 1418"/>
                <a:gd name="T73" fmla="*/ 57 h 680"/>
                <a:gd name="T74" fmla="*/ 454 w 1418"/>
                <a:gd name="T75" fmla="*/ 113 h 680"/>
                <a:gd name="T76" fmla="*/ 624 w 1418"/>
                <a:gd name="T77" fmla="*/ 113 h 680"/>
                <a:gd name="T78" fmla="*/ 624 w 1418"/>
                <a:gd name="T79" fmla="*/ 170 h 680"/>
                <a:gd name="T80" fmla="*/ 737 w 1418"/>
                <a:gd name="T81" fmla="*/ 170 h 680"/>
                <a:gd name="T82" fmla="*/ 737 w 1418"/>
                <a:gd name="T83" fmla="*/ 227 h 680"/>
                <a:gd name="T84" fmla="*/ 794 w 1418"/>
                <a:gd name="T85" fmla="*/ 227 h 680"/>
                <a:gd name="T86" fmla="*/ 794 w 1418"/>
                <a:gd name="T87" fmla="*/ 283 h 680"/>
                <a:gd name="T88" fmla="*/ 908 w 1418"/>
                <a:gd name="T89" fmla="*/ 283 h 680"/>
                <a:gd name="T90" fmla="*/ 908 w 1418"/>
                <a:gd name="T91" fmla="*/ 340 h 680"/>
                <a:gd name="T92" fmla="*/ 1078 w 1418"/>
                <a:gd name="T93" fmla="*/ 340 h 680"/>
                <a:gd name="T94" fmla="*/ 1078 w 1418"/>
                <a:gd name="T95" fmla="*/ 397 h 680"/>
                <a:gd name="T96" fmla="*/ 1248 w 1418"/>
                <a:gd name="T97" fmla="*/ 397 h 680"/>
                <a:gd name="T98" fmla="*/ 1248 w 1418"/>
                <a:gd name="T99" fmla="*/ 453 h 680"/>
                <a:gd name="T100" fmla="*/ 1418 w 1418"/>
                <a:gd name="T101" fmla="*/ 453 h 680"/>
                <a:gd name="T102" fmla="*/ 1418 w 1418"/>
                <a:gd name="T103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680">
                  <a:moveTo>
                    <a:pt x="1418" y="567"/>
                  </a:move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248" y="397"/>
                  </a:lnTo>
                  <a:lnTo>
                    <a:pt x="1248" y="453"/>
                  </a:lnTo>
                  <a:lnTo>
                    <a:pt x="1418" y="453"/>
                  </a:lnTo>
                  <a:lnTo>
                    <a:pt x="1418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1197" y="3421"/>
              <a:ext cx="1871" cy="1644"/>
            </a:xfrm>
            <a:custGeom>
              <a:avLst/>
              <a:gdLst>
                <a:gd name="T0" fmla="*/ 567 w 1871"/>
                <a:gd name="T1" fmla="*/ 1644 h 1644"/>
                <a:gd name="T2" fmla="*/ 624 w 1871"/>
                <a:gd name="T3" fmla="*/ 1588 h 1644"/>
                <a:gd name="T4" fmla="*/ 737 w 1871"/>
                <a:gd name="T5" fmla="*/ 1531 h 1644"/>
                <a:gd name="T6" fmla="*/ 794 w 1871"/>
                <a:gd name="T7" fmla="*/ 1474 h 1644"/>
                <a:gd name="T8" fmla="*/ 964 w 1871"/>
                <a:gd name="T9" fmla="*/ 1417 h 1644"/>
                <a:gd name="T10" fmla="*/ 1021 w 1871"/>
                <a:gd name="T11" fmla="*/ 1361 h 1644"/>
                <a:gd name="T12" fmla="*/ 1134 w 1871"/>
                <a:gd name="T13" fmla="*/ 1304 h 1644"/>
                <a:gd name="T14" fmla="*/ 1191 w 1871"/>
                <a:gd name="T15" fmla="*/ 1247 h 1644"/>
                <a:gd name="T16" fmla="*/ 1417 w 1871"/>
                <a:gd name="T17" fmla="*/ 1191 h 1644"/>
                <a:gd name="T18" fmla="*/ 1531 w 1871"/>
                <a:gd name="T19" fmla="*/ 1134 h 1644"/>
                <a:gd name="T20" fmla="*/ 1701 w 1871"/>
                <a:gd name="T21" fmla="*/ 1077 h 1644"/>
                <a:gd name="T22" fmla="*/ 1758 w 1871"/>
                <a:gd name="T23" fmla="*/ 907 h 1644"/>
                <a:gd name="T24" fmla="*/ 1814 w 1871"/>
                <a:gd name="T25" fmla="*/ 850 h 1644"/>
                <a:gd name="T26" fmla="*/ 1871 w 1871"/>
                <a:gd name="T27" fmla="*/ 680 h 1644"/>
                <a:gd name="T28" fmla="*/ 1758 w 1871"/>
                <a:gd name="T29" fmla="*/ 567 h 1644"/>
                <a:gd name="T30" fmla="*/ 1814 w 1871"/>
                <a:gd name="T31" fmla="*/ 397 h 1644"/>
                <a:gd name="T32" fmla="*/ 1701 w 1871"/>
                <a:gd name="T33" fmla="*/ 340 h 1644"/>
                <a:gd name="T34" fmla="*/ 1588 w 1871"/>
                <a:gd name="T35" fmla="*/ 397 h 1644"/>
                <a:gd name="T36" fmla="*/ 1417 w 1871"/>
                <a:gd name="T37" fmla="*/ 283 h 1644"/>
                <a:gd name="T38" fmla="*/ 1134 w 1871"/>
                <a:gd name="T39" fmla="*/ 340 h 1644"/>
                <a:gd name="T40" fmla="*/ 1077 w 1871"/>
                <a:gd name="T41" fmla="*/ 397 h 1644"/>
                <a:gd name="T42" fmla="*/ 907 w 1871"/>
                <a:gd name="T43" fmla="*/ 454 h 1644"/>
                <a:gd name="T44" fmla="*/ 850 w 1871"/>
                <a:gd name="T45" fmla="*/ 113 h 1644"/>
                <a:gd name="T46" fmla="*/ 794 w 1871"/>
                <a:gd name="T47" fmla="*/ 0 h 1644"/>
                <a:gd name="T48" fmla="*/ 510 w 1871"/>
                <a:gd name="T49" fmla="*/ 57 h 1644"/>
                <a:gd name="T50" fmla="*/ 454 w 1871"/>
                <a:gd name="T51" fmla="*/ 113 h 1644"/>
                <a:gd name="T52" fmla="*/ 397 w 1871"/>
                <a:gd name="T53" fmla="*/ 57 h 1644"/>
                <a:gd name="T54" fmla="*/ 340 w 1871"/>
                <a:gd name="T55" fmla="*/ 170 h 1644"/>
                <a:gd name="T56" fmla="*/ 397 w 1871"/>
                <a:gd name="T57" fmla="*/ 227 h 1644"/>
                <a:gd name="T58" fmla="*/ 340 w 1871"/>
                <a:gd name="T59" fmla="*/ 510 h 1644"/>
                <a:gd name="T60" fmla="*/ 283 w 1871"/>
                <a:gd name="T61" fmla="*/ 624 h 1644"/>
                <a:gd name="T62" fmla="*/ 227 w 1871"/>
                <a:gd name="T63" fmla="*/ 737 h 1644"/>
                <a:gd name="T64" fmla="*/ 170 w 1871"/>
                <a:gd name="T65" fmla="*/ 794 h 1644"/>
                <a:gd name="T66" fmla="*/ 57 w 1871"/>
                <a:gd name="T67" fmla="*/ 850 h 1644"/>
                <a:gd name="T68" fmla="*/ 0 w 1871"/>
                <a:gd name="T69" fmla="*/ 907 h 1644"/>
                <a:gd name="T70" fmla="*/ 113 w 1871"/>
                <a:gd name="T71" fmla="*/ 1134 h 1644"/>
                <a:gd name="T72" fmla="*/ 170 w 1871"/>
                <a:gd name="T73" fmla="*/ 1247 h 1644"/>
                <a:gd name="T74" fmla="*/ 227 w 1871"/>
                <a:gd name="T75" fmla="*/ 1417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71" h="1644">
                  <a:moveTo>
                    <a:pt x="227" y="1644"/>
                  </a:moveTo>
                  <a:lnTo>
                    <a:pt x="567" y="1644"/>
                  </a:lnTo>
                  <a:lnTo>
                    <a:pt x="567" y="1588"/>
                  </a:lnTo>
                  <a:lnTo>
                    <a:pt x="624" y="1588"/>
                  </a:lnTo>
                  <a:lnTo>
                    <a:pt x="624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191"/>
                  </a:lnTo>
                  <a:lnTo>
                    <a:pt x="1417" y="1191"/>
                  </a:lnTo>
                  <a:lnTo>
                    <a:pt x="1417" y="1134"/>
                  </a:lnTo>
                  <a:lnTo>
                    <a:pt x="1531" y="1134"/>
                  </a:lnTo>
                  <a:lnTo>
                    <a:pt x="1531" y="1077"/>
                  </a:lnTo>
                  <a:lnTo>
                    <a:pt x="1701" y="1077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814" y="907"/>
                  </a:lnTo>
                  <a:lnTo>
                    <a:pt x="1814" y="850"/>
                  </a:lnTo>
                  <a:lnTo>
                    <a:pt x="1871" y="850"/>
                  </a:lnTo>
                  <a:lnTo>
                    <a:pt x="1871" y="680"/>
                  </a:lnTo>
                  <a:lnTo>
                    <a:pt x="1758" y="680"/>
                  </a:lnTo>
                  <a:lnTo>
                    <a:pt x="1758" y="567"/>
                  </a:lnTo>
                  <a:lnTo>
                    <a:pt x="1814" y="567"/>
                  </a:lnTo>
                  <a:lnTo>
                    <a:pt x="1814" y="397"/>
                  </a:lnTo>
                  <a:lnTo>
                    <a:pt x="1701" y="397"/>
                  </a:lnTo>
                  <a:lnTo>
                    <a:pt x="1701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417" y="397"/>
                  </a:lnTo>
                  <a:lnTo>
                    <a:pt x="1417" y="283"/>
                  </a:lnTo>
                  <a:lnTo>
                    <a:pt x="1134" y="283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417"/>
                  </a:lnTo>
                  <a:lnTo>
                    <a:pt x="227" y="1417"/>
                  </a:lnTo>
                  <a:lnTo>
                    <a:pt x="227" y="164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630" y="3931"/>
              <a:ext cx="850" cy="1418"/>
            </a:xfrm>
            <a:custGeom>
              <a:avLst/>
              <a:gdLst>
                <a:gd name="T0" fmla="*/ 850 w 850"/>
                <a:gd name="T1" fmla="*/ 1134 h 1418"/>
                <a:gd name="T2" fmla="*/ 850 w 850"/>
                <a:gd name="T3" fmla="*/ 1248 h 1418"/>
                <a:gd name="T4" fmla="*/ 794 w 850"/>
                <a:gd name="T5" fmla="*/ 1248 h 1418"/>
                <a:gd name="T6" fmla="*/ 737 w 850"/>
                <a:gd name="T7" fmla="*/ 1361 h 1418"/>
                <a:gd name="T8" fmla="*/ 624 w 850"/>
                <a:gd name="T9" fmla="*/ 1361 h 1418"/>
                <a:gd name="T10" fmla="*/ 624 w 850"/>
                <a:gd name="T11" fmla="*/ 1418 h 1418"/>
                <a:gd name="T12" fmla="*/ 397 w 850"/>
                <a:gd name="T13" fmla="*/ 1418 h 1418"/>
                <a:gd name="T14" fmla="*/ 397 w 850"/>
                <a:gd name="T15" fmla="*/ 1361 h 1418"/>
                <a:gd name="T16" fmla="*/ 227 w 850"/>
                <a:gd name="T17" fmla="*/ 1361 h 1418"/>
                <a:gd name="T18" fmla="*/ 227 w 850"/>
                <a:gd name="T19" fmla="*/ 1304 h 1418"/>
                <a:gd name="T20" fmla="*/ 57 w 850"/>
                <a:gd name="T21" fmla="*/ 1304 h 1418"/>
                <a:gd name="T22" fmla="*/ 57 w 850"/>
                <a:gd name="T23" fmla="*/ 1361 h 1418"/>
                <a:gd name="T24" fmla="*/ 0 w 850"/>
                <a:gd name="T25" fmla="*/ 1361 h 1418"/>
                <a:gd name="T26" fmla="*/ 0 w 850"/>
                <a:gd name="T27" fmla="*/ 1191 h 1418"/>
                <a:gd name="T28" fmla="*/ 57 w 850"/>
                <a:gd name="T29" fmla="*/ 1191 h 1418"/>
                <a:gd name="T30" fmla="*/ 57 w 850"/>
                <a:gd name="T31" fmla="*/ 964 h 1418"/>
                <a:gd name="T32" fmla="*/ 0 w 850"/>
                <a:gd name="T33" fmla="*/ 964 h 1418"/>
                <a:gd name="T34" fmla="*/ 0 w 850"/>
                <a:gd name="T35" fmla="*/ 851 h 1418"/>
                <a:gd name="T36" fmla="*/ 57 w 850"/>
                <a:gd name="T37" fmla="*/ 851 h 1418"/>
                <a:gd name="T38" fmla="*/ 57 w 850"/>
                <a:gd name="T39" fmla="*/ 624 h 1418"/>
                <a:gd name="T40" fmla="*/ 0 w 850"/>
                <a:gd name="T41" fmla="*/ 624 h 1418"/>
                <a:gd name="T42" fmla="*/ 0 w 850"/>
                <a:gd name="T43" fmla="*/ 0 h 1418"/>
                <a:gd name="T44" fmla="*/ 113 w 850"/>
                <a:gd name="T45" fmla="*/ 0 h 1418"/>
                <a:gd name="T46" fmla="*/ 113 w 850"/>
                <a:gd name="T47" fmla="*/ 114 h 1418"/>
                <a:gd name="T48" fmla="*/ 170 w 850"/>
                <a:gd name="T49" fmla="*/ 114 h 1418"/>
                <a:gd name="T50" fmla="*/ 170 w 850"/>
                <a:gd name="T51" fmla="*/ 170 h 1418"/>
                <a:gd name="T52" fmla="*/ 397 w 850"/>
                <a:gd name="T53" fmla="*/ 170 h 1418"/>
                <a:gd name="T54" fmla="*/ 397 w 850"/>
                <a:gd name="T55" fmla="*/ 397 h 1418"/>
                <a:gd name="T56" fmla="*/ 567 w 850"/>
                <a:gd name="T57" fmla="*/ 397 h 1418"/>
                <a:gd name="T58" fmla="*/ 567 w 850"/>
                <a:gd name="T59" fmla="*/ 624 h 1418"/>
                <a:gd name="T60" fmla="*/ 680 w 850"/>
                <a:gd name="T61" fmla="*/ 624 h 1418"/>
                <a:gd name="T62" fmla="*/ 680 w 850"/>
                <a:gd name="T63" fmla="*/ 737 h 1418"/>
                <a:gd name="T64" fmla="*/ 737 w 850"/>
                <a:gd name="T65" fmla="*/ 737 h 1418"/>
                <a:gd name="T66" fmla="*/ 737 w 850"/>
                <a:gd name="T67" fmla="*/ 907 h 1418"/>
                <a:gd name="T68" fmla="*/ 794 w 850"/>
                <a:gd name="T69" fmla="*/ 907 h 1418"/>
                <a:gd name="T70" fmla="*/ 794 w 850"/>
                <a:gd name="T71" fmla="*/ 1134 h 1418"/>
                <a:gd name="T72" fmla="*/ 850 w 850"/>
                <a:gd name="T73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1418">
                  <a:moveTo>
                    <a:pt x="850" y="1134"/>
                  </a:moveTo>
                  <a:lnTo>
                    <a:pt x="850" y="1248"/>
                  </a:lnTo>
                  <a:lnTo>
                    <a:pt x="794" y="1248"/>
                  </a:lnTo>
                  <a:lnTo>
                    <a:pt x="737" y="1361"/>
                  </a:lnTo>
                  <a:lnTo>
                    <a:pt x="624" y="1361"/>
                  </a:lnTo>
                  <a:lnTo>
                    <a:pt x="624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850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346" y="2627"/>
              <a:ext cx="1588" cy="1701"/>
            </a:xfrm>
            <a:custGeom>
              <a:avLst/>
              <a:gdLst>
                <a:gd name="T0" fmla="*/ 1588 w 1588"/>
                <a:gd name="T1" fmla="*/ 681 h 1701"/>
                <a:gd name="T2" fmla="*/ 1531 w 1588"/>
                <a:gd name="T3" fmla="*/ 510 h 1701"/>
                <a:gd name="T4" fmla="*/ 1418 w 1588"/>
                <a:gd name="T5" fmla="*/ 454 h 1701"/>
                <a:gd name="T6" fmla="*/ 1305 w 1588"/>
                <a:gd name="T7" fmla="*/ 510 h 1701"/>
                <a:gd name="T8" fmla="*/ 1248 w 1588"/>
                <a:gd name="T9" fmla="*/ 567 h 1701"/>
                <a:gd name="T10" fmla="*/ 1134 w 1588"/>
                <a:gd name="T11" fmla="*/ 681 h 1701"/>
                <a:gd name="T12" fmla="*/ 1078 w 1588"/>
                <a:gd name="T13" fmla="*/ 624 h 1701"/>
                <a:gd name="T14" fmla="*/ 964 w 1588"/>
                <a:gd name="T15" fmla="*/ 567 h 1701"/>
                <a:gd name="T16" fmla="*/ 908 w 1588"/>
                <a:gd name="T17" fmla="*/ 510 h 1701"/>
                <a:gd name="T18" fmla="*/ 794 w 1588"/>
                <a:gd name="T19" fmla="*/ 397 h 1701"/>
                <a:gd name="T20" fmla="*/ 851 w 1588"/>
                <a:gd name="T21" fmla="*/ 227 h 1701"/>
                <a:gd name="T22" fmla="*/ 908 w 1588"/>
                <a:gd name="T23" fmla="*/ 0 h 1701"/>
                <a:gd name="T24" fmla="*/ 624 w 1588"/>
                <a:gd name="T25" fmla="*/ 57 h 1701"/>
                <a:gd name="T26" fmla="*/ 227 w 1588"/>
                <a:gd name="T27" fmla="*/ 113 h 1701"/>
                <a:gd name="T28" fmla="*/ 171 w 1588"/>
                <a:gd name="T29" fmla="*/ 227 h 1701"/>
                <a:gd name="T30" fmla="*/ 114 w 1588"/>
                <a:gd name="T31" fmla="*/ 340 h 1701"/>
                <a:gd name="T32" fmla="*/ 171 w 1588"/>
                <a:gd name="T33" fmla="*/ 397 h 1701"/>
                <a:gd name="T34" fmla="*/ 227 w 1588"/>
                <a:gd name="T35" fmla="*/ 454 h 1701"/>
                <a:gd name="T36" fmla="*/ 284 w 1588"/>
                <a:gd name="T37" fmla="*/ 624 h 1701"/>
                <a:gd name="T38" fmla="*/ 171 w 1588"/>
                <a:gd name="T39" fmla="*/ 907 h 1701"/>
                <a:gd name="T40" fmla="*/ 114 w 1588"/>
                <a:gd name="T41" fmla="*/ 964 h 1701"/>
                <a:gd name="T42" fmla="*/ 57 w 1588"/>
                <a:gd name="T43" fmla="*/ 1021 h 1701"/>
                <a:gd name="T44" fmla="*/ 0 w 1588"/>
                <a:gd name="T45" fmla="*/ 1191 h 1701"/>
                <a:gd name="T46" fmla="*/ 57 w 1588"/>
                <a:gd name="T47" fmla="*/ 1304 h 1701"/>
                <a:gd name="T48" fmla="*/ 114 w 1588"/>
                <a:gd name="T49" fmla="*/ 1361 h 1701"/>
                <a:gd name="T50" fmla="*/ 171 w 1588"/>
                <a:gd name="T51" fmla="*/ 1304 h 1701"/>
                <a:gd name="T52" fmla="*/ 397 w 1588"/>
                <a:gd name="T53" fmla="*/ 1418 h 1701"/>
                <a:gd name="T54" fmla="*/ 454 w 1588"/>
                <a:gd name="T55" fmla="*/ 1474 h 1701"/>
                <a:gd name="T56" fmla="*/ 681 w 1588"/>
                <a:gd name="T57" fmla="*/ 1701 h 1701"/>
                <a:gd name="T58" fmla="*/ 908 w 1588"/>
                <a:gd name="T59" fmla="*/ 1644 h 1701"/>
                <a:gd name="T60" fmla="*/ 1021 w 1588"/>
                <a:gd name="T61" fmla="*/ 1588 h 1701"/>
                <a:gd name="T62" fmla="*/ 1078 w 1588"/>
                <a:gd name="T63" fmla="*/ 1531 h 1701"/>
                <a:gd name="T64" fmla="*/ 1134 w 1588"/>
                <a:gd name="T65" fmla="*/ 1418 h 1701"/>
                <a:gd name="T66" fmla="*/ 1191 w 1588"/>
                <a:gd name="T67" fmla="*/ 1304 h 1701"/>
                <a:gd name="T68" fmla="*/ 1248 w 1588"/>
                <a:gd name="T69" fmla="*/ 964 h 1701"/>
                <a:gd name="T70" fmla="*/ 1191 w 1588"/>
                <a:gd name="T71" fmla="*/ 851 h 1701"/>
                <a:gd name="T72" fmla="*/ 1248 w 1588"/>
                <a:gd name="T73" fmla="*/ 907 h 1701"/>
                <a:gd name="T74" fmla="*/ 1305 w 1588"/>
                <a:gd name="T75" fmla="*/ 851 h 1701"/>
                <a:gd name="T76" fmla="*/ 1361 w 1588"/>
                <a:gd name="T77" fmla="*/ 79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794"/>
                  </a:moveTo>
                  <a:lnTo>
                    <a:pt x="1588" y="681"/>
                  </a:lnTo>
                  <a:lnTo>
                    <a:pt x="1531" y="681"/>
                  </a:lnTo>
                  <a:lnTo>
                    <a:pt x="1531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05" y="454"/>
                  </a:lnTo>
                  <a:lnTo>
                    <a:pt x="1305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1078" y="681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510"/>
                  </a:lnTo>
                  <a:lnTo>
                    <a:pt x="794" y="51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171" y="624"/>
                  </a:lnTo>
                  <a:lnTo>
                    <a:pt x="171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361"/>
                  </a:lnTo>
                  <a:lnTo>
                    <a:pt x="171" y="1361"/>
                  </a:lnTo>
                  <a:lnTo>
                    <a:pt x="171" y="1304"/>
                  </a:lnTo>
                  <a:lnTo>
                    <a:pt x="397" y="1304"/>
                  </a:lnTo>
                  <a:lnTo>
                    <a:pt x="397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681" y="1474"/>
                  </a:lnTo>
                  <a:lnTo>
                    <a:pt x="681" y="1701"/>
                  </a:lnTo>
                  <a:lnTo>
                    <a:pt x="908" y="1701"/>
                  </a:lnTo>
                  <a:lnTo>
                    <a:pt x="908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1078" y="1588"/>
                  </a:lnTo>
                  <a:lnTo>
                    <a:pt x="1078" y="1531"/>
                  </a:lnTo>
                  <a:lnTo>
                    <a:pt x="1134" y="1531"/>
                  </a:lnTo>
                  <a:lnTo>
                    <a:pt x="1134" y="1418"/>
                  </a:lnTo>
                  <a:lnTo>
                    <a:pt x="1191" y="1418"/>
                  </a:lnTo>
                  <a:lnTo>
                    <a:pt x="1191" y="1304"/>
                  </a:lnTo>
                  <a:lnTo>
                    <a:pt x="1248" y="1304"/>
                  </a:lnTo>
                  <a:lnTo>
                    <a:pt x="1248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907"/>
                  </a:lnTo>
                  <a:lnTo>
                    <a:pt x="1305" y="907"/>
                  </a:lnTo>
                  <a:lnTo>
                    <a:pt x="1305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588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1707" y="2967"/>
              <a:ext cx="907" cy="908"/>
            </a:xfrm>
            <a:custGeom>
              <a:avLst/>
              <a:gdLst>
                <a:gd name="T0" fmla="*/ 794 w 907"/>
                <a:gd name="T1" fmla="*/ 170 h 908"/>
                <a:gd name="T2" fmla="*/ 737 w 907"/>
                <a:gd name="T3" fmla="*/ 170 h 908"/>
                <a:gd name="T4" fmla="*/ 737 w 907"/>
                <a:gd name="T5" fmla="*/ 227 h 908"/>
                <a:gd name="T6" fmla="*/ 567 w 907"/>
                <a:gd name="T7" fmla="*/ 227 h 908"/>
                <a:gd name="T8" fmla="*/ 567 w 907"/>
                <a:gd name="T9" fmla="*/ 170 h 908"/>
                <a:gd name="T10" fmla="*/ 397 w 907"/>
                <a:gd name="T11" fmla="*/ 170 h 908"/>
                <a:gd name="T12" fmla="*/ 397 w 907"/>
                <a:gd name="T13" fmla="*/ 57 h 908"/>
                <a:gd name="T14" fmla="*/ 170 w 907"/>
                <a:gd name="T15" fmla="*/ 57 h 908"/>
                <a:gd name="T16" fmla="*/ 170 w 907"/>
                <a:gd name="T17" fmla="*/ 0 h 908"/>
                <a:gd name="T18" fmla="*/ 57 w 907"/>
                <a:gd name="T19" fmla="*/ 0 h 908"/>
                <a:gd name="T20" fmla="*/ 57 w 907"/>
                <a:gd name="T21" fmla="*/ 57 h 908"/>
                <a:gd name="T22" fmla="*/ 0 w 907"/>
                <a:gd name="T23" fmla="*/ 57 h 908"/>
                <a:gd name="T24" fmla="*/ 0 w 907"/>
                <a:gd name="T25" fmla="*/ 114 h 908"/>
                <a:gd name="T26" fmla="*/ 57 w 907"/>
                <a:gd name="T27" fmla="*/ 114 h 908"/>
                <a:gd name="T28" fmla="*/ 57 w 907"/>
                <a:gd name="T29" fmla="*/ 170 h 908"/>
                <a:gd name="T30" fmla="*/ 170 w 907"/>
                <a:gd name="T31" fmla="*/ 170 h 908"/>
                <a:gd name="T32" fmla="*/ 170 w 907"/>
                <a:gd name="T33" fmla="*/ 341 h 908"/>
                <a:gd name="T34" fmla="*/ 227 w 907"/>
                <a:gd name="T35" fmla="*/ 341 h 908"/>
                <a:gd name="T36" fmla="*/ 227 w 907"/>
                <a:gd name="T37" fmla="*/ 454 h 908"/>
                <a:gd name="T38" fmla="*/ 284 w 907"/>
                <a:gd name="T39" fmla="*/ 454 h 908"/>
                <a:gd name="T40" fmla="*/ 284 w 907"/>
                <a:gd name="T41" fmla="*/ 567 h 908"/>
                <a:gd name="T42" fmla="*/ 340 w 907"/>
                <a:gd name="T43" fmla="*/ 567 h 908"/>
                <a:gd name="T44" fmla="*/ 340 w 907"/>
                <a:gd name="T45" fmla="*/ 908 h 908"/>
                <a:gd name="T46" fmla="*/ 397 w 907"/>
                <a:gd name="T47" fmla="*/ 908 h 908"/>
                <a:gd name="T48" fmla="*/ 397 w 907"/>
                <a:gd name="T49" fmla="*/ 851 h 908"/>
                <a:gd name="T50" fmla="*/ 567 w 907"/>
                <a:gd name="T51" fmla="*/ 851 h 908"/>
                <a:gd name="T52" fmla="*/ 567 w 907"/>
                <a:gd name="T53" fmla="*/ 794 h 908"/>
                <a:gd name="T54" fmla="*/ 624 w 907"/>
                <a:gd name="T55" fmla="*/ 794 h 908"/>
                <a:gd name="T56" fmla="*/ 624 w 907"/>
                <a:gd name="T57" fmla="*/ 737 h 908"/>
                <a:gd name="T58" fmla="*/ 737 w 907"/>
                <a:gd name="T59" fmla="*/ 737 h 908"/>
                <a:gd name="T60" fmla="*/ 737 w 907"/>
                <a:gd name="T61" fmla="*/ 624 h 908"/>
                <a:gd name="T62" fmla="*/ 851 w 907"/>
                <a:gd name="T63" fmla="*/ 624 h 908"/>
                <a:gd name="T64" fmla="*/ 851 w 907"/>
                <a:gd name="T65" fmla="*/ 567 h 908"/>
                <a:gd name="T66" fmla="*/ 907 w 907"/>
                <a:gd name="T67" fmla="*/ 567 h 908"/>
                <a:gd name="T68" fmla="*/ 907 w 907"/>
                <a:gd name="T69" fmla="*/ 397 h 908"/>
                <a:gd name="T70" fmla="*/ 851 w 907"/>
                <a:gd name="T71" fmla="*/ 397 h 908"/>
                <a:gd name="T72" fmla="*/ 851 w 907"/>
                <a:gd name="T73" fmla="*/ 284 h 908"/>
                <a:gd name="T74" fmla="*/ 794 w 907"/>
                <a:gd name="T75" fmla="*/ 284 h 908"/>
                <a:gd name="T76" fmla="*/ 794 w 907"/>
                <a:gd name="T77" fmla="*/ 17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08">
                  <a:moveTo>
                    <a:pt x="794" y="170"/>
                  </a:move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908"/>
                  </a:lnTo>
                  <a:lnTo>
                    <a:pt x="397" y="908"/>
                  </a:lnTo>
                  <a:lnTo>
                    <a:pt x="397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2047" y="2117"/>
              <a:ext cx="681" cy="1077"/>
            </a:xfrm>
            <a:custGeom>
              <a:avLst/>
              <a:gdLst>
                <a:gd name="T0" fmla="*/ 511 w 681"/>
                <a:gd name="T1" fmla="*/ 0 h 1077"/>
                <a:gd name="T2" fmla="*/ 397 w 681"/>
                <a:gd name="T3" fmla="*/ 0 h 1077"/>
                <a:gd name="T4" fmla="*/ 397 w 681"/>
                <a:gd name="T5" fmla="*/ 113 h 1077"/>
                <a:gd name="T6" fmla="*/ 341 w 681"/>
                <a:gd name="T7" fmla="*/ 113 h 1077"/>
                <a:gd name="T8" fmla="*/ 341 w 681"/>
                <a:gd name="T9" fmla="*/ 227 h 1077"/>
                <a:gd name="T10" fmla="*/ 284 w 681"/>
                <a:gd name="T11" fmla="*/ 227 h 1077"/>
                <a:gd name="T12" fmla="*/ 284 w 681"/>
                <a:gd name="T13" fmla="*/ 283 h 1077"/>
                <a:gd name="T14" fmla="*/ 0 w 681"/>
                <a:gd name="T15" fmla="*/ 283 h 1077"/>
                <a:gd name="T16" fmla="*/ 0 w 681"/>
                <a:gd name="T17" fmla="*/ 397 h 1077"/>
                <a:gd name="T18" fmla="*/ 114 w 681"/>
                <a:gd name="T19" fmla="*/ 397 h 1077"/>
                <a:gd name="T20" fmla="*/ 114 w 681"/>
                <a:gd name="T21" fmla="*/ 340 h 1077"/>
                <a:gd name="T22" fmla="*/ 397 w 681"/>
                <a:gd name="T23" fmla="*/ 340 h 1077"/>
                <a:gd name="T24" fmla="*/ 397 w 681"/>
                <a:gd name="T25" fmla="*/ 397 h 1077"/>
                <a:gd name="T26" fmla="*/ 454 w 681"/>
                <a:gd name="T27" fmla="*/ 397 h 1077"/>
                <a:gd name="T28" fmla="*/ 454 w 681"/>
                <a:gd name="T29" fmla="*/ 453 h 1077"/>
                <a:gd name="T30" fmla="*/ 341 w 681"/>
                <a:gd name="T31" fmla="*/ 453 h 1077"/>
                <a:gd name="T32" fmla="*/ 341 w 681"/>
                <a:gd name="T33" fmla="*/ 567 h 1077"/>
                <a:gd name="T34" fmla="*/ 284 w 681"/>
                <a:gd name="T35" fmla="*/ 567 h 1077"/>
                <a:gd name="T36" fmla="*/ 284 w 681"/>
                <a:gd name="T37" fmla="*/ 623 h 1077"/>
                <a:gd name="T38" fmla="*/ 227 w 681"/>
                <a:gd name="T39" fmla="*/ 623 h 1077"/>
                <a:gd name="T40" fmla="*/ 227 w 681"/>
                <a:gd name="T41" fmla="*/ 964 h 1077"/>
                <a:gd name="T42" fmla="*/ 171 w 681"/>
                <a:gd name="T43" fmla="*/ 964 h 1077"/>
                <a:gd name="T44" fmla="*/ 171 w 681"/>
                <a:gd name="T45" fmla="*/ 1020 h 1077"/>
                <a:gd name="T46" fmla="*/ 227 w 681"/>
                <a:gd name="T47" fmla="*/ 1020 h 1077"/>
                <a:gd name="T48" fmla="*/ 227 w 681"/>
                <a:gd name="T49" fmla="*/ 1077 h 1077"/>
                <a:gd name="T50" fmla="*/ 397 w 681"/>
                <a:gd name="T51" fmla="*/ 1077 h 1077"/>
                <a:gd name="T52" fmla="*/ 397 w 681"/>
                <a:gd name="T53" fmla="*/ 1020 h 1077"/>
                <a:gd name="T54" fmla="*/ 567 w 681"/>
                <a:gd name="T55" fmla="*/ 1020 h 1077"/>
                <a:gd name="T56" fmla="*/ 567 w 681"/>
                <a:gd name="T57" fmla="*/ 850 h 1077"/>
                <a:gd name="T58" fmla="*/ 624 w 681"/>
                <a:gd name="T59" fmla="*/ 850 h 1077"/>
                <a:gd name="T60" fmla="*/ 624 w 681"/>
                <a:gd name="T61" fmla="*/ 680 h 1077"/>
                <a:gd name="T62" fmla="*/ 567 w 681"/>
                <a:gd name="T63" fmla="*/ 680 h 1077"/>
                <a:gd name="T64" fmla="*/ 567 w 681"/>
                <a:gd name="T65" fmla="*/ 510 h 1077"/>
                <a:gd name="T66" fmla="*/ 624 w 681"/>
                <a:gd name="T67" fmla="*/ 510 h 1077"/>
                <a:gd name="T68" fmla="*/ 624 w 681"/>
                <a:gd name="T69" fmla="*/ 453 h 1077"/>
                <a:gd name="T70" fmla="*/ 681 w 681"/>
                <a:gd name="T71" fmla="*/ 453 h 1077"/>
                <a:gd name="T72" fmla="*/ 681 w 681"/>
                <a:gd name="T73" fmla="*/ 340 h 1077"/>
                <a:gd name="T74" fmla="*/ 624 w 681"/>
                <a:gd name="T75" fmla="*/ 340 h 1077"/>
                <a:gd name="T76" fmla="*/ 624 w 681"/>
                <a:gd name="T77" fmla="*/ 283 h 1077"/>
                <a:gd name="T78" fmla="*/ 681 w 681"/>
                <a:gd name="T79" fmla="*/ 283 h 1077"/>
                <a:gd name="T80" fmla="*/ 681 w 681"/>
                <a:gd name="T81" fmla="*/ 170 h 1077"/>
                <a:gd name="T82" fmla="*/ 624 w 681"/>
                <a:gd name="T83" fmla="*/ 170 h 1077"/>
                <a:gd name="T84" fmla="*/ 624 w 681"/>
                <a:gd name="T85" fmla="*/ 113 h 1077"/>
                <a:gd name="T86" fmla="*/ 567 w 681"/>
                <a:gd name="T87" fmla="*/ 113 h 1077"/>
                <a:gd name="T88" fmla="*/ 567 w 681"/>
                <a:gd name="T89" fmla="*/ 0 h 1077"/>
                <a:gd name="T90" fmla="*/ 511 w 681"/>
                <a:gd name="T9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1" h="1077">
                  <a:moveTo>
                    <a:pt x="511" y="0"/>
                  </a:moveTo>
                  <a:lnTo>
                    <a:pt x="397" y="0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964"/>
                  </a:lnTo>
                  <a:lnTo>
                    <a:pt x="171" y="964"/>
                  </a:lnTo>
                  <a:lnTo>
                    <a:pt x="171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567" y="1020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51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5" name="Freeform 971"/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56 w 510"/>
                <a:gd name="T1" fmla="*/ 57 h 680"/>
                <a:gd name="T2" fmla="*/ 56 w 510"/>
                <a:gd name="T3" fmla="*/ 113 h 680"/>
                <a:gd name="T4" fmla="*/ 0 w 510"/>
                <a:gd name="T5" fmla="*/ 113 h 680"/>
                <a:gd name="T6" fmla="*/ 0 w 510"/>
                <a:gd name="T7" fmla="*/ 227 h 680"/>
                <a:gd name="T8" fmla="*/ 113 w 510"/>
                <a:gd name="T9" fmla="*/ 227 h 680"/>
                <a:gd name="T10" fmla="*/ 113 w 510"/>
                <a:gd name="T11" fmla="*/ 340 h 680"/>
                <a:gd name="T12" fmla="*/ 0 w 510"/>
                <a:gd name="T13" fmla="*/ 340 h 680"/>
                <a:gd name="T14" fmla="*/ 0 w 510"/>
                <a:gd name="T15" fmla="*/ 454 h 680"/>
                <a:gd name="T16" fmla="*/ 56 w 510"/>
                <a:gd name="T17" fmla="*/ 454 h 680"/>
                <a:gd name="T18" fmla="*/ 56 w 510"/>
                <a:gd name="T19" fmla="*/ 567 h 680"/>
                <a:gd name="T20" fmla="*/ 113 w 510"/>
                <a:gd name="T21" fmla="*/ 567 h 680"/>
                <a:gd name="T22" fmla="*/ 113 w 510"/>
                <a:gd name="T23" fmla="*/ 680 h 680"/>
                <a:gd name="T24" fmla="*/ 227 w 510"/>
                <a:gd name="T25" fmla="*/ 680 h 680"/>
                <a:gd name="T26" fmla="*/ 227 w 510"/>
                <a:gd name="T27" fmla="*/ 624 h 680"/>
                <a:gd name="T28" fmla="*/ 283 w 510"/>
                <a:gd name="T29" fmla="*/ 624 h 680"/>
                <a:gd name="T30" fmla="*/ 283 w 510"/>
                <a:gd name="T31" fmla="*/ 283 h 680"/>
                <a:gd name="T32" fmla="*/ 340 w 510"/>
                <a:gd name="T33" fmla="*/ 283 h 680"/>
                <a:gd name="T34" fmla="*/ 340 w 510"/>
                <a:gd name="T35" fmla="*/ 227 h 680"/>
                <a:gd name="T36" fmla="*/ 397 w 510"/>
                <a:gd name="T37" fmla="*/ 227 h 680"/>
                <a:gd name="T38" fmla="*/ 397 w 510"/>
                <a:gd name="T39" fmla="*/ 113 h 680"/>
                <a:gd name="T40" fmla="*/ 510 w 510"/>
                <a:gd name="T41" fmla="*/ 113 h 680"/>
                <a:gd name="T42" fmla="*/ 510 w 510"/>
                <a:gd name="T43" fmla="*/ 57 h 680"/>
                <a:gd name="T44" fmla="*/ 453 w 510"/>
                <a:gd name="T45" fmla="*/ 57 h 680"/>
                <a:gd name="T46" fmla="*/ 453 w 510"/>
                <a:gd name="T47" fmla="*/ 0 h 680"/>
                <a:gd name="T48" fmla="*/ 170 w 510"/>
                <a:gd name="T49" fmla="*/ 0 h 680"/>
                <a:gd name="T50" fmla="*/ 170 w 510"/>
                <a:gd name="T51" fmla="*/ 57 h 680"/>
                <a:gd name="T52" fmla="*/ 56 w 51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80">
                  <a:moveTo>
                    <a:pt x="56" y="57"/>
                  </a:move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8" name="Freeform 974"/>
            <p:cNvSpPr>
              <a:spLocks/>
            </p:cNvSpPr>
            <p:nvPr/>
          </p:nvSpPr>
          <p:spPr bwMode="auto">
            <a:xfrm>
              <a:off x="1140" y="2344"/>
              <a:ext cx="964" cy="964"/>
            </a:xfrm>
            <a:custGeom>
              <a:avLst/>
              <a:gdLst>
                <a:gd name="T0" fmla="*/ 170 w 964"/>
                <a:gd name="T1" fmla="*/ 56 h 964"/>
                <a:gd name="T2" fmla="*/ 170 w 964"/>
                <a:gd name="T3" fmla="*/ 226 h 964"/>
                <a:gd name="T4" fmla="*/ 114 w 964"/>
                <a:gd name="T5" fmla="*/ 226 h 964"/>
                <a:gd name="T6" fmla="*/ 114 w 964"/>
                <a:gd name="T7" fmla="*/ 510 h 964"/>
                <a:gd name="T8" fmla="*/ 57 w 964"/>
                <a:gd name="T9" fmla="*/ 510 h 964"/>
                <a:gd name="T10" fmla="*/ 57 w 964"/>
                <a:gd name="T11" fmla="*/ 680 h 964"/>
                <a:gd name="T12" fmla="*/ 0 w 964"/>
                <a:gd name="T13" fmla="*/ 680 h 964"/>
                <a:gd name="T14" fmla="*/ 0 w 964"/>
                <a:gd name="T15" fmla="*/ 793 h 964"/>
                <a:gd name="T16" fmla="*/ 114 w 964"/>
                <a:gd name="T17" fmla="*/ 793 h 964"/>
                <a:gd name="T18" fmla="*/ 114 w 964"/>
                <a:gd name="T19" fmla="*/ 850 h 964"/>
                <a:gd name="T20" fmla="*/ 170 w 964"/>
                <a:gd name="T21" fmla="*/ 850 h 964"/>
                <a:gd name="T22" fmla="*/ 170 w 964"/>
                <a:gd name="T23" fmla="*/ 907 h 964"/>
                <a:gd name="T24" fmla="*/ 284 w 964"/>
                <a:gd name="T25" fmla="*/ 907 h 964"/>
                <a:gd name="T26" fmla="*/ 284 w 964"/>
                <a:gd name="T27" fmla="*/ 964 h 964"/>
                <a:gd name="T28" fmla="*/ 340 w 964"/>
                <a:gd name="T29" fmla="*/ 964 h 964"/>
                <a:gd name="T30" fmla="*/ 340 w 964"/>
                <a:gd name="T31" fmla="*/ 850 h 964"/>
                <a:gd name="T32" fmla="*/ 454 w 964"/>
                <a:gd name="T33" fmla="*/ 850 h 964"/>
                <a:gd name="T34" fmla="*/ 454 w 964"/>
                <a:gd name="T35" fmla="*/ 793 h 964"/>
                <a:gd name="T36" fmla="*/ 511 w 964"/>
                <a:gd name="T37" fmla="*/ 793 h 964"/>
                <a:gd name="T38" fmla="*/ 511 w 964"/>
                <a:gd name="T39" fmla="*/ 737 h 964"/>
                <a:gd name="T40" fmla="*/ 567 w 964"/>
                <a:gd name="T41" fmla="*/ 737 h 964"/>
                <a:gd name="T42" fmla="*/ 567 w 964"/>
                <a:gd name="T43" fmla="*/ 680 h 964"/>
                <a:gd name="T44" fmla="*/ 624 w 964"/>
                <a:gd name="T45" fmla="*/ 680 h 964"/>
                <a:gd name="T46" fmla="*/ 624 w 964"/>
                <a:gd name="T47" fmla="*/ 623 h 964"/>
                <a:gd name="T48" fmla="*/ 737 w 964"/>
                <a:gd name="T49" fmla="*/ 623 h 964"/>
                <a:gd name="T50" fmla="*/ 737 w 964"/>
                <a:gd name="T51" fmla="*/ 680 h 964"/>
                <a:gd name="T52" fmla="*/ 907 w 964"/>
                <a:gd name="T53" fmla="*/ 680 h 964"/>
                <a:gd name="T54" fmla="*/ 907 w 964"/>
                <a:gd name="T55" fmla="*/ 567 h 964"/>
                <a:gd name="T56" fmla="*/ 851 w 964"/>
                <a:gd name="T57" fmla="*/ 567 h 964"/>
                <a:gd name="T58" fmla="*/ 851 w 964"/>
                <a:gd name="T59" fmla="*/ 453 h 964"/>
                <a:gd name="T60" fmla="*/ 964 w 964"/>
                <a:gd name="T61" fmla="*/ 453 h 964"/>
                <a:gd name="T62" fmla="*/ 964 w 964"/>
                <a:gd name="T63" fmla="*/ 340 h 964"/>
                <a:gd name="T64" fmla="*/ 851 w 964"/>
                <a:gd name="T65" fmla="*/ 340 h 964"/>
                <a:gd name="T66" fmla="*/ 851 w 964"/>
                <a:gd name="T67" fmla="*/ 226 h 964"/>
                <a:gd name="T68" fmla="*/ 907 w 964"/>
                <a:gd name="T69" fmla="*/ 226 h 964"/>
                <a:gd name="T70" fmla="*/ 907 w 964"/>
                <a:gd name="T71" fmla="*/ 56 h 964"/>
                <a:gd name="T72" fmla="*/ 794 w 964"/>
                <a:gd name="T73" fmla="*/ 56 h 964"/>
                <a:gd name="T74" fmla="*/ 794 w 964"/>
                <a:gd name="T75" fmla="*/ 113 h 964"/>
                <a:gd name="T76" fmla="*/ 681 w 964"/>
                <a:gd name="T77" fmla="*/ 113 h 964"/>
                <a:gd name="T78" fmla="*/ 681 w 964"/>
                <a:gd name="T79" fmla="*/ 56 h 964"/>
                <a:gd name="T80" fmla="*/ 454 w 964"/>
                <a:gd name="T81" fmla="*/ 56 h 964"/>
                <a:gd name="T82" fmla="*/ 454 w 964"/>
                <a:gd name="T83" fmla="*/ 113 h 964"/>
                <a:gd name="T84" fmla="*/ 397 w 964"/>
                <a:gd name="T85" fmla="*/ 113 h 964"/>
                <a:gd name="T86" fmla="*/ 397 w 964"/>
                <a:gd name="T87" fmla="*/ 56 h 964"/>
                <a:gd name="T88" fmla="*/ 340 w 964"/>
                <a:gd name="T89" fmla="*/ 56 h 964"/>
                <a:gd name="T90" fmla="*/ 340 w 964"/>
                <a:gd name="T91" fmla="*/ 0 h 964"/>
                <a:gd name="T92" fmla="*/ 284 w 964"/>
                <a:gd name="T93" fmla="*/ 0 h 964"/>
                <a:gd name="T94" fmla="*/ 284 w 964"/>
                <a:gd name="T95" fmla="*/ 56 h 964"/>
                <a:gd name="T96" fmla="*/ 170 w 964"/>
                <a:gd name="T97" fmla="*/ 5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964">
                  <a:moveTo>
                    <a:pt x="170" y="56"/>
                  </a:moveTo>
                  <a:lnTo>
                    <a:pt x="170" y="226"/>
                  </a:lnTo>
                  <a:lnTo>
                    <a:pt x="114" y="226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511" y="793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964" y="45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07" y="56"/>
                  </a:lnTo>
                  <a:lnTo>
                    <a:pt x="794" y="56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9" name="Freeform 975"/>
            <p:cNvSpPr>
              <a:spLocks/>
            </p:cNvSpPr>
            <p:nvPr/>
          </p:nvSpPr>
          <p:spPr bwMode="auto">
            <a:xfrm>
              <a:off x="1821" y="869"/>
              <a:ext cx="793" cy="1531"/>
            </a:xfrm>
            <a:custGeom>
              <a:avLst/>
              <a:gdLst>
                <a:gd name="T0" fmla="*/ 170 w 793"/>
                <a:gd name="T1" fmla="*/ 1531 h 1531"/>
                <a:gd name="T2" fmla="*/ 170 w 793"/>
                <a:gd name="T3" fmla="*/ 1418 h 1531"/>
                <a:gd name="T4" fmla="*/ 113 w 793"/>
                <a:gd name="T5" fmla="*/ 1418 h 1531"/>
                <a:gd name="T6" fmla="*/ 113 w 793"/>
                <a:gd name="T7" fmla="*/ 1134 h 1531"/>
                <a:gd name="T8" fmla="*/ 56 w 793"/>
                <a:gd name="T9" fmla="*/ 1134 h 1531"/>
                <a:gd name="T10" fmla="*/ 56 w 793"/>
                <a:gd name="T11" fmla="*/ 1078 h 1531"/>
                <a:gd name="T12" fmla="*/ 0 w 793"/>
                <a:gd name="T13" fmla="*/ 1078 h 1531"/>
                <a:gd name="T14" fmla="*/ 0 w 793"/>
                <a:gd name="T15" fmla="*/ 794 h 1531"/>
                <a:gd name="T16" fmla="*/ 226 w 793"/>
                <a:gd name="T17" fmla="*/ 794 h 1531"/>
                <a:gd name="T18" fmla="*/ 226 w 793"/>
                <a:gd name="T19" fmla="*/ 681 h 1531"/>
                <a:gd name="T20" fmla="*/ 340 w 793"/>
                <a:gd name="T21" fmla="*/ 681 h 1531"/>
                <a:gd name="T22" fmla="*/ 340 w 793"/>
                <a:gd name="T23" fmla="*/ 624 h 1531"/>
                <a:gd name="T24" fmla="*/ 283 w 793"/>
                <a:gd name="T25" fmla="*/ 624 h 1531"/>
                <a:gd name="T26" fmla="*/ 283 w 793"/>
                <a:gd name="T27" fmla="*/ 567 h 1531"/>
                <a:gd name="T28" fmla="*/ 340 w 793"/>
                <a:gd name="T29" fmla="*/ 567 h 1531"/>
                <a:gd name="T30" fmla="*/ 340 w 793"/>
                <a:gd name="T31" fmla="*/ 511 h 1531"/>
                <a:gd name="T32" fmla="*/ 397 w 793"/>
                <a:gd name="T33" fmla="*/ 511 h 1531"/>
                <a:gd name="T34" fmla="*/ 397 w 793"/>
                <a:gd name="T35" fmla="*/ 397 h 1531"/>
                <a:gd name="T36" fmla="*/ 453 w 793"/>
                <a:gd name="T37" fmla="*/ 397 h 1531"/>
                <a:gd name="T38" fmla="*/ 453 w 793"/>
                <a:gd name="T39" fmla="*/ 284 h 1531"/>
                <a:gd name="T40" fmla="*/ 510 w 793"/>
                <a:gd name="T41" fmla="*/ 284 h 1531"/>
                <a:gd name="T42" fmla="*/ 510 w 793"/>
                <a:gd name="T43" fmla="*/ 227 h 1531"/>
                <a:gd name="T44" fmla="*/ 567 w 793"/>
                <a:gd name="T45" fmla="*/ 227 h 1531"/>
                <a:gd name="T46" fmla="*/ 567 w 793"/>
                <a:gd name="T47" fmla="*/ 170 h 1531"/>
                <a:gd name="T48" fmla="*/ 623 w 793"/>
                <a:gd name="T49" fmla="*/ 170 h 1531"/>
                <a:gd name="T50" fmla="*/ 623 w 793"/>
                <a:gd name="T51" fmla="*/ 114 h 1531"/>
                <a:gd name="T52" fmla="*/ 680 w 793"/>
                <a:gd name="T53" fmla="*/ 114 h 1531"/>
                <a:gd name="T54" fmla="*/ 680 w 793"/>
                <a:gd name="T55" fmla="*/ 57 h 1531"/>
                <a:gd name="T56" fmla="*/ 737 w 793"/>
                <a:gd name="T57" fmla="*/ 57 h 1531"/>
                <a:gd name="T58" fmla="*/ 737 w 793"/>
                <a:gd name="T59" fmla="*/ 0 h 1531"/>
                <a:gd name="T60" fmla="*/ 793 w 793"/>
                <a:gd name="T61" fmla="*/ 0 h 1531"/>
                <a:gd name="T62" fmla="*/ 793 w 793"/>
                <a:gd name="T63" fmla="*/ 170 h 1531"/>
                <a:gd name="T64" fmla="*/ 737 w 793"/>
                <a:gd name="T65" fmla="*/ 170 h 1531"/>
                <a:gd name="T66" fmla="*/ 737 w 793"/>
                <a:gd name="T67" fmla="*/ 397 h 1531"/>
                <a:gd name="T68" fmla="*/ 680 w 793"/>
                <a:gd name="T69" fmla="*/ 397 h 1531"/>
                <a:gd name="T70" fmla="*/ 680 w 793"/>
                <a:gd name="T71" fmla="*/ 624 h 1531"/>
                <a:gd name="T72" fmla="*/ 623 w 793"/>
                <a:gd name="T73" fmla="*/ 624 h 1531"/>
                <a:gd name="T74" fmla="*/ 623 w 793"/>
                <a:gd name="T75" fmla="*/ 908 h 1531"/>
                <a:gd name="T76" fmla="*/ 510 w 793"/>
                <a:gd name="T77" fmla="*/ 908 h 1531"/>
                <a:gd name="T78" fmla="*/ 510 w 793"/>
                <a:gd name="T79" fmla="*/ 1078 h 1531"/>
                <a:gd name="T80" fmla="*/ 623 w 793"/>
                <a:gd name="T81" fmla="*/ 1078 h 1531"/>
                <a:gd name="T82" fmla="*/ 623 w 793"/>
                <a:gd name="T83" fmla="*/ 1134 h 1531"/>
                <a:gd name="T84" fmla="*/ 680 w 793"/>
                <a:gd name="T85" fmla="*/ 1134 h 1531"/>
                <a:gd name="T86" fmla="*/ 680 w 793"/>
                <a:gd name="T87" fmla="*/ 1191 h 1531"/>
                <a:gd name="T88" fmla="*/ 737 w 793"/>
                <a:gd name="T89" fmla="*/ 1191 h 1531"/>
                <a:gd name="T90" fmla="*/ 737 w 793"/>
                <a:gd name="T91" fmla="*/ 1248 h 1531"/>
                <a:gd name="T92" fmla="*/ 623 w 793"/>
                <a:gd name="T93" fmla="*/ 1248 h 1531"/>
                <a:gd name="T94" fmla="*/ 623 w 793"/>
                <a:gd name="T95" fmla="*/ 1361 h 1531"/>
                <a:gd name="T96" fmla="*/ 567 w 793"/>
                <a:gd name="T97" fmla="*/ 1361 h 1531"/>
                <a:gd name="T98" fmla="*/ 567 w 793"/>
                <a:gd name="T99" fmla="*/ 1475 h 1531"/>
                <a:gd name="T100" fmla="*/ 510 w 793"/>
                <a:gd name="T101" fmla="*/ 1475 h 1531"/>
                <a:gd name="T102" fmla="*/ 510 w 793"/>
                <a:gd name="T103" fmla="*/ 1531 h 1531"/>
                <a:gd name="T104" fmla="*/ 170 w 793"/>
                <a:gd name="T105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3" h="1531">
                  <a:moveTo>
                    <a:pt x="170" y="1531"/>
                  </a:moveTo>
                  <a:lnTo>
                    <a:pt x="170" y="1418"/>
                  </a:lnTo>
                  <a:lnTo>
                    <a:pt x="113" y="1418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908"/>
                  </a:lnTo>
                  <a:lnTo>
                    <a:pt x="510" y="908"/>
                  </a:lnTo>
                  <a:lnTo>
                    <a:pt x="510" y="1078"/>
                  </a:lnTo>
                  <a:lnTo>
                    <a:pt x="623" y="1078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248"/>
                  </a:lnTo>
                  <a:lnTo>
                    <a:pt x="623" y="1248"/>
                  </a:lnTo>
                  <a:lnTo>
                    <a:pt x="623" y="1361"/>
                  </a:lnTo>
                  <a:lnTo>
                    <a:pt x="567" y="1361"/>
                  </a:lnTo>
                  <a:lnTo>
                    <a:pt x="567" y="1475"/>
                  </a:lnTo>
                  <a:lnTo>
                    <a:pt x="510" y="1475"/>
                  </a:lnTo>
                  <a:lnTo>
                    <a:pt x="510" y="1531"/>
                  </a:lnTo>
                  <a:lnTo>
                    <a:pt x="170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0" name="Freeform 976"/>
            <p:cNvSpPr>
              <a:spLocks/>
            </p:cNvSpPr>
            <p:nvPr/>
          </p:nvSpPr>
          <p:spPr bwMode="auto">
            <a:xfrm>
              <a:off x="4712" y="1890"/>
              <a:ext cx="511" cy="510"/>
            </a:xfrm>
            <a:custGeom>
              <a:avLst/>
              <a:gdLst>
                <a:gd name="T0" fmla="*/ 284 w 511"/>
                <a:gd name="T1" fmla="*/ 0 h 510"/>
                <a:gd name="T2" fmla="*/ 57 w 511"/>
                <a:gd name="T3" fmla="*/ 0 h 510"/>
                <a:gd name="T4" fmla="*/ 57 w 511"/>
                <a:gd name="T5" fmla="*/ 57 h 510"/>
                <a:gd name="T6" fmla="*/ 57 w 511"/>
                <a:gd name="T7" fmla="*/ 113 h 510"/>
                <a:gd name="T8" fmla="*/ 0 w 511"/>
                <a:gd name="T9" fmla="*/ 113 h 510"/>
                <a:gd name="T10" fmla="*/ 0 w 511"/>
                <a:gd name="T11" fmla="*/ 283 h 510"/>
                <a:gd name="T12" fmla="*/ 57 w 511"/>
                <a:gd name="T13" fmla="*/ 283 h 510"/>
                <a:gd name="T14" fmla="*/ 57 w 511"/>
                <a:gd name="T15" fmla="*/ 397 h 510"/>
                <a:gd name="T16" fmla="*/ 114 w 511"/>
                <a:gd name="T17" fmla="*/ 397 h 510"/>
                <a:gd name="T18" fmla="*/ 114 w 511"/>
                <a:gd name="T19" fmla="*/ 510 h 510"/>
                <a:gd name="T20" fmla="*/ 397 w 511"/>
                <a:gd name="T21" fmla="*/ 510 h 510"/>
                <a:gd name="T22" fmla="*/ 397 w 511"/>
                <a:gd name="T23" fmla="*/ 454 h 510"/>
                <a:gd name="T24" fmla="*/ 454 w 511"/>
                <a:gd name="T25" fmla="*/ 454 h 510"/>
                <a:gd name="T26" fmla="*/ 454 w 511"/>
                <a:gd name="T27" fmla="*/ 397 h 510"/>
                <a:gd name="T28" fmla="*/ 511 w 511"/>
                <a:gd name="T29" fmla="*/ 397 h 510"/>
                <a:gd name="T30" fmla="*/ 511 w 511"/>
                <a:gd name="T31" fmla="*/ 283 h 510"/>
                <a:gd name="T32" fmla="*/ 284 w 511"/>
                <a:gd name="T33" fmla="*/ 283 h 510"/>
                <a:gd name="T34" fmla="*/ 284 w 511"/>
                <a:gd name="T35" fmla="*/ 170 h 510"/>
                <a:gd name="T36" fmla="*/ 227 w 511"/>
                <a:gd name="T37" fmla="*/ 170 h 510"/>
                <a:gd name="T38" fmla="*/ 227 w 511"/>
                <a:gd name="T39" fmla="*/ 113 h 510"/>
                <a:gd name="T40" fmla="*/ 284 w 511"/>
                <a:gd name="T41" fmla="*/ 113 h 510"/>
                <a:gd name="T42" fmla="*/ 284 w 511"/>
                <a:gd name="T43" fmla="*/ 57 h 510"/>
                <a:gd name="T44" fmla="*/ 284 w 511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510">
                  <a:moveTo>
                    <a:pt x="28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1" name="Freeform 977"/>
            <p:cNvSpPr>
              <a:spLocks/>
            </p:cNvSpPr>
            <p:nvPr/>
          </p:nvSpPr>
          <p:spPr bwMode="auto">
            <a:xfrm>
              <a:off x="3295" y="1096"/>
              <a:ext cx="1021" cy="851"/>
            </a:xfrm>
            <a:custGeom>
              <a:avLst/>
              <a:gdLst>
                <a:gd name="T0" fmla="*/ 1021 w 1021"/>
                <a:gd name="T1" fmla="*/ 114 h 851"/>
                <a:gd name="T2" fmla="*/ 850 w 1021"/>
                <a:gd name="T3" fmla="*/ 114 h 851"/>
                <a:gd name="T4" fmla="*/ 850 w 1021"/>
                <a:gd name="T5" fmla="*/ 170 h 851"/>
                <a:gd name="T6" fmla="*/ 680 w 1021"/>
                <a:gd name="T7" fmla="*/ 170 h 851"/>
                <a:gd name="T8" fmla="*/ 680 w 1021"/>
                <a:gd name="T9" fmla="*/ 114 h 851"/>
                <a:gd name="T10" fmla="*/ 624 w 1021"/>
                <a:gd name="T11" fmla="*/ 114 h 851"/>
                <a:gd name="T12" fmla="*/ 624 w 1021"/>
                <a:gd name="T13" fmla="*/ 57 h 851"/>
                <a:gd name="T14" fmla="*/ 567 w 1021"/>
                <a:gd name="T15" fmla="*/ 57 h 851"/>
                <a:gd name="T16" fmla="*/ 567 w 1021"/>
                <a:gd name="T17" fmla="*/ 0 h 851"/>
                <a:gd name="T18" fmla="*/ 397 w 1021"/>
                <a:gd name="T19" fmla="*/ 0 h 851"/>
                <a:gd name="T20" fmla="*/ 397 w 1021"/>
                <a:gd name="T21" fmla="*/ 57 h 851"/>
                <a:gd name="T22" fmla="*/ 283 w 1021"/>
                <a:gd name="T23" fmla="*/ 57 h 851"/>
                <a:gd name="T24" fmla="*/ 283 w 1021"/>
                <a:gd name="T25" fmla="*/ 284 h 851"/>
                <a:gd name="T26" fmla="*/ 227 w 1021"/>
                <a:gd name="T27" fmla="*/ 284 h 851"/>
                <a:gd name="T28" fmla="*/ 227 w 1021"/>
                <a:gd name="T29" fmla="*/ 397 h 851"/>
                <a:gd name="T30" fmla="*/ 170 w 1021"/>
                <a:gd name="T31" fmla="*/ 397 h 851"/>
                <a:gd name="T32" fmla="*/ 170 w 1021"/>
                <a:gd name="T33" fmla="*/ 454 h 851"/>
                <a:gd name="T34" fmla="*/ 113 w 1021"/>
                <a:gd name="T35" fmla="*/ 454 h 851"/>
                <a:gd name="T36" fmla="*/ 113 w 1021"/>
                <a:gd name="T37" fmla="*/ 510 h 851"/>
                <a:gd name="T38" fmla="*/ 57 w 1021"/>
                <a:gd name="T39" fmla="*/ 510 h 851"/>
                <a:gd name="T40" fmla="*/ 57 w 1021"/>
                <a:gd name="T41" fmla="*/ 567 h 851"/>
                <a:gd name="T42" fmla="*/ 0 w 1021"/>
                <a:gd name="T43" fmla="*/ 567 h 851"/>
                <a:gd name="T44" fmla="*/ 0 w 1021"/>
                <a:gd name="T45" fmla="*/ 624 h 851"/>
                <a:gd name="T46" fmla="*/ 227 w 1021"/>
                <a:gd name="T47" fmla="*/ 624 h 851"/>
                <a:gd name="T48" fmla="*/ 227 w 1021"/>
                <a:gd name="T49" fmla="*/ 681 h 851"/>
                <a:gd name="T50" fmla="*/ 340 w 1021"/>
                <a:gd name="T51" fmla="*/ 681 h 851"/>
                <a:gd name="T52" fmla="*/ 340 w 1021"/>
                <a:gd name="T53" fmla="*/ 851 h 851"/>
                <a:gd name="T54" fmla="*/ 453 w 1021"/>
                <a:gd name="T55" fmla="*/ 851 h 851"/>
                <a:gd name="T56" fmla="*/ 453 w 1021"/>
                <a:gd name="T57" fmla="*/ 794 h 851"/>
                <a:gd name="T58" fmla="*/ 624 w 1021"/>
                <a:gd name="T59" fmla="*/ 794 h 851"/>
                <a:gd name="T60" fmla="*/ 624 w 1021"/>
                <a:gd name="T61" fmla="*/ 737 h 851"/>
                <a:gd name="T62" fmla="*/ 680 w 1021"/>
                <a:gd name="T63" fmla="*/ 737 h 851"/>
                <a:gd name="T64" fmla="*/ 680 w 1021"/>
                <a:gd name="T65" fmla="*/ 624 h 851"/>
                <a:gd name="T66" fmla="*/ 737 w 1021"/>
                <a:gd name="T67" fmla="*/ 624 h 851"/>
                <a:gd name="T68" fmla="*/ 737 w 1021"/>
                <a:gd name="T69" fmla="*/ 567 h 851"/>
                <a:gd name="T70" fmla="*/ 850 w 1021"/>
                <a:gd name="T71" fmla="*/ 567 h 851"/>
                <a:gd name="T72" fmla="*/ 850 w 1021"/>
                <a:gd name="T73" fmla="*/ 510 h 851"/>
                <a:gd name="T74" fmla="*/ 907 w 1021"/>
                <a:gd name="T75" fmla="*/ 510 h 851"/>
                <a:gd name="T76" fmla="*/ 907 w 1021"/>
                <a:gd name="T77" fmla="*/ 340 h 851"/>
                <a:gd name="T78" fmla="*/ 964 w 1021"/>
                <a:gd name="T79" fmla="*/ 340 h 851"/>
                <a:gd name="T80" fmla="*/ 964 w 1021"/>
                <a:gd name="T81" fmla="*/ 227 h 851"/>
                <a:gd name="T82" fmla="*/ 1021 w 1021"/>
                <a:gd name="T83" fmla="*/ 227 h 851"/>
                <a:gd name="T84" fmla="*/ 1021 w 1021"/>
                <a:gd name="T85" fmla="*/ 11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1">
                  <a:moveTo>
                    <a:pt x="1021" y="114"/>
                  </a:moveTo>
                  <a:lnTo>
                    <a:pt x="850" y="114"/>
                  </a:lnTo>
                  <a:lnTo>
                    <a:pt x="850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850" y="567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2" name="Freeform 978"/>
            <p:cNvSpPr>
              <a:spLocks/>
            </p:cNvSpPr>
            <p:nvPr/>
          </p:nvSpPr>
          <p:spPr bwMode="auto">
            <a:xfrm>
              <a:off x="7151" y="3024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67 w 567"/>
                <a:gd name="T3" fmla="*/ 170 h 397"/>
                <a:gd name="T4" fmla="*/ 510 w 567"/>
                <a:gd name="T5" fmla="*/ 170 h 397"/>
                <a:gd name="T6" fmla="*/ 510 w 567"/>
                <a:gd name="T7" fmla="*/ 340 h 397"/>
                <a:gd name="T8" fmla="*/ 396 w 567"/>
                <a:gd name="T9" fmla="*/ 340 h 397"/>
                <a:gd name="T10" fmla="*/ 396 w 567"/>
                <a:gd name="T11" fmla="*/ 397 h 397"/>
                <a:gd name="T12" fmla="*/ 340 w 567"/>
                <a:gd name="T13" fmla="*/ 397 h 397"/>
                <a:gd name="T14" fmla="*/ 340 w 567"/>
                <a:gd name="T15" fmla="*/ 340 h 397"/>
                <a:gd name="T16" fmla="*/ 283 w 567"/>
                <a:gd name="T17" fmla="*/ 340 h 397"/>
                <a:gd name="T18" fmla="*/ 283 w 567"/>
                <a:gd name="T19" fmla="*/ 284 h 397"/>
                <a:gd name="T20" fmla="*/ 56 w 567"/>
                <a:gd name="T21" fmla="*/ 284 h 397"/>
                <a:gd name="T22" fmla="*/ 56 w 567"/>
                <a:gd name="T23" fmla="*/ 170 h 397"/>
                <a:gd name="T24" fmla="*/ 0 w 567"/>
                <a:gd name="T25" fmla="*/ 170 h 397"/>
                <a:gd name="T26" fmla="*/ 0 w 567"/>
                <a:gd name="T27" fmla="*/ 57 h 397"/>
                <a:gd name="T28" fmla="*/ 113 w 567"/>
                <a:gd name="T29" fmla="*/ 57 h 397"/>
                <a:gd name="T30" fmla="*/ 113 w 567"/>
                <a:gd name="T31" fmla="*/ 0 h 397"/>
                <a:gd name="T32" fmla="*/ 226 w 567"/>
                <a:gd name="T33" fmla="*/ 0 h 397"/>
                <a:gd name="T34" fmla="*/ 226 w 567"/>
                <a:gd name="T35" fmla="*/ 57 h 397"/>
                <a:gd name="T36" fmla="*/ 567 w 567"/>
                <a:gd name="T3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396" y="340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56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3" name="Freeform 979"/>
            <p:cNvSpPr>
              <a:spLocks/>
            </p:cNvSpPr>
            <p:nvPr/>
          </p:nvSpPr>
          <p:spPr bwMode="auto">
            <a:xfrm>
              <a:off x="6980" y="2797"/>
              <a:ext cx="738" cy="284"/>
            </a:xfrm>
            <a:custGeom>
              <a:avLst/>
              <a:gdLst>
                <a:gd name="T0" fmla="*/ 738 w 738"/>
                <a:gd name="T1" fmla="*/ 284 h 284"/>
                <a:gd name="T2" fmla="*/ 738 w 738"/>
                <a:gd name="T3" fmla="*/ 170 h 284"/>
                <a:gd name="T4" fmla="*/ 681 w 738"/>
                <a:gd name="T5" fmla="*/ 170 h 284"/>
                <a:gd name="T6" fmla="*/ 681 w 738"/>
                <a:gd name="T7" fmla="*/ 0 h 284"/>
                <a:gd name="T8" fmla="*/ 511 w 738"/>
                <a:gd name="T9" fmla="*/ 0 h 284"/>
                <a:gd name="T10" fmla="*/ 511 w 738"/>
                <a:gd name="T11" fmla="*/ 57 h 284"/>
                <a:gd name="T12" fmla="*/ 227 w 738"/>
                <a:gd name="T13" fmla="*/ 57 h 284"/>
                <a:gd name="T14" fmla="*/ 227 w 738"/>
                <a:gd name="T15" fmla="*/ 0 h 284"/>
                <a:gd name="T16" fmla="*/ 57 w 738"/>
                <a:gd name="T17" fmla="*/ 0 h 284"/>
                <a:gd name="T18" fmla="*/ 57 w 738"/>
                <a:gd name="T19" fmla="*/ 57 h 284"/>
                <a:gd name="T20" fmla="*/ 0 w 738"/>
                <a:gd name="T21" fmla="*/ 57 h 284"/>
                <a:gd name="T22" fmla="*/ 0 w 738"/>
                <a:gd name="T23" fmla="*/ 227 h 284"/>
                <a:gd name="T24" fmla="*/ 114 w 738"/>
                <a:gd name="T25" fmla="*/ 227 h 284"/>
                <a:gd name="T26" fmla="*/ 114 w 738"/>
                <a:gd name="T27" fmla="*/ 284 h 284"/>
                <a:gd name="T28" fmla="*/ 284 w 738"/>
                <a:gd name="T29" fmla="*/ 284 h 284"/>
                <a:gd name="T30" fmla="*/ 284 w 738"/>
                <a:gd name="T31" fmla="*/ 227 h 284"/>
                <a:gd name="T32" fmla="*/ 397 w 738"/>
                <a:gd name="T33" fmla="*/ 227 h 284"/>
                <a:gd name="T34" fmla="*/ 454 w 738"/>
                <a:gd name="T35" fmla="*/ 284 h 284"/>
                <a:gd name="T36" fmla="*/ 738 w 738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38" h="284">
                  <a:moveTo>
                    <a:pt x="738" y="284"/>
                  </a:moveTo>
                  <a:lnTo>
                    <a:pt x="738" y="170"/>
                  </a:lnTo>
                  <a:lnTo>
                    <a:pt x="681" y="170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738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4" name="Freeform 980"/>
            <p:cNvSpPr>
              <a:spLocks/>
            </p:cNvSpPr>
            <p:nvPr/>
          </p:nvSpPr>
          <p:spPr bwMode="auto">
            <a:xfrm>
              <a:off x="4883" y="217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283 w 737"/>
                <a:gd name="T3" fmla="*/ 341 h 454"/>
                <a:gd name="T4" fmla="*/ 283 w 737"/>
                <a:gd name="T5" fmla="*/ 397 h 454"/>
                <a:gd name="T6" fmla="*/ 170 w 737"/>
                <a:gd name="T7" fmla="*/ 397 h 454"/>
                <a:gd name="T8" fmla="*/ 170 w 737"/>
                <a:gd name="T9" fmla="*/ 454 h 454"/>
                <a:gd name="T10" fmla="*/ 113 w 737"/>
                <a:gd name="T11" fmla="*/ 454 h 454"/>
                <a:gd name="T12" fmla="*/ 113 w 737"/>
                <a:gd name="T13" fmla="*/ 397 h 454"/>
                <a:gd name="T14" fmla="*/ 0 w 737"/>
                <a:gd name="T15" fmla="*/ 397 h 454"/>
                <a:gd name="T16" fmla="*/ 0 w 737"/>
                <a:gd name="T17" fmla="*/ 227 h 454"/>
                <a:gd name="T18" fmla="*/ 226 w 737"/>
                <a:gd name="T19" fmla="*/ 227 h 454"/>
                <a:gd name="T20" fmla="*/ 226 w 737"/>
                <a:gd name="T21" fmla="*/ 171 h 454"/>
                <a:gd name="T22" fmla="*/ 283 w 737"/>
                <a:gd name="T23" fmla="*/ 171 h 454"/>
                <a:gd name="T24" fmla="*/ 283 w 737"/>
                <a:gd name="T25" fmla="*/ 114 h 454"/>
                <a:gd name="T26" fmla="*/ 340 w 737"/>
                <a:gd name="T27" fmla="*/ 114 h 454"/>
                <a:gd name="T28" fmla="*/ 396 w 737"/>
                <a:gd name="T29" fmla="*/ 114 h 454"/>
                <a:gd name="T30" fmla="*/ 396 w 737"/>
                <a:gd name="T31" fmla="*/ 0 h 454"/>
                <a:gd name="T32" fmla="*/ 453 w 737"/>
                <a:gd name="T33" fmla="*/ 0 h 454"/>
                <a:gd name="T34" fmla="*/ 453 w 737"/>
                <a:gd name="T35" fmla="*/ 114 h 454"/>
                <a:gd name="T36" fmla="*/ 623 w 737"/>
                <a:gd name="T37" fmla="*/ 114 h 454"/>
                <a:gd name="T38" fmla="*/ 623 w 737"/>
                <a:gd name="T39" fmla="*/ 171 h 454"/>
                <a:gd name="T40" fmla="*/ 737 w 737"/>
                <a:gd name="T41" fmla="*/ 171 h 454"/>
                <a:gd name="T42" fmla="*/ 737 w 737"/>
                <a:gd name="T43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283" y="34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23" y="114"/>
                  </a:lnTo>
                  <a:lnTo>
                    <a:pt x="623" y="171"/>
                  </a:lnTo>
                  <a:lnTo>
                    <a:pt x="737" y="171"/>
                  </a:lnTo>
                  <a:lnTo>
                    <a:pt x="737" y="3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5" name="Freeform 981"/>
            <p:cNvSpPr>
              <a:spLocks/>
            </p:cNvSpPr>
            <p:nvPr/>
          </p:nvSpPr>
          <p:spPr bwMode="auto">
            <a:xfrm>
              <a:off x="6300" y="2230"/>
              <a:ext cx="680" cy="397"/>
            </a:xfrm>
            <a:custGeom>
              <a:avLst/>
              <a:gdLst>
                <a:gd name="T0" fmla="*/ 624 w 680"/>
                <a:gd name="T1" fmla="*/ 397 h 397"/>
                <a:gd name="T2" fmla="*/ 624 w 680"/>
                <a:gd name="T3" fmla="*/ 227 h 397"/>
                <a:gd name="T4" fmla="*/ 680 w 680"/>
                <a:gd name="T5" fmla="*/ 227 h 397"/>
                <a:gd name="T6" fmla="*/ 680 w 680"/>
                <a:gd name="T7" fmla="*/ 114 h 397"/>
                <a:gd name="T8" fmla="*/ 624 w 680"/>
                <a:gd name="T9" fmla="*/ 114 h 397"/>
                <a:gd name="T10" fmla="*/ 624 w 680"/>
                <a:gd name="T11" fmla="*/ 57 h 397"/>
                <a:gd name="T12" fmla="*/ 340 w 680"/>
                <a:gd name="T13" fmla="*/ 57 h 397"/>
                <a:gd name="T14" fmla="*/ 340 w 680"/>
                <a:gd name="T15" fmla="*/ 0 h 397"/>
                <a:gd name="T16" fmla="*/ 284 w 680"/>
                <a:gd name="T17" fmla="*/ 0 h 397"/>
                <a:gd name="T18" fmla="*/ 284 w 680"/>
                <a:gd name="T19" fmla="*/ 57 h 397"/>
                <a:gd name="T20" fmla="*/ 170 w 680"/>
                <a:gd name="T21" fmla="*/ 57 h 397"/>
                <a:gd name="T22" fmla="*/ 170 w 680"/>
                <a:gd name="T23" fmla="*/ 0 h 397"/>
                <a:gd name="T24" fmla="*/ 0 w 680"/>
                <a:gd name="T25" fmla="*/ 0 h 397"/>
                <a:gd name="T26" fmla="*/ 0 w 680"/>
                <a:gd name="T27" fmla="*/ 57 h 397"/>
                <a:gd name="T28" fmla="*/ 57 w 680"/>
                <a:gd name="T29" fmla="*/ 57 h 397"/>
                <a:gd name="T30" fmla="*/ 57 w 680"/>
                <a:gd name="T31" fmla="*/ 227 h 397"/>
                <a:gd name="T32" fmla="*/ 170 w 680"/>
                <a:gd name="T33" fmla="*/ 227 h 397"/>
                <a:gd name="T34" fmla="*/ 170 w 680"/>
                <a:gd name="T35" fmla="*/ 284 h 397"/>
                <a:gd name="T36" fmla="*/ 284 w 680"/>
                <a:gd name="T37" fmla="*/ 284 h 397"/>
                <a:gd name="T38" fmla="*/ 284 w 680"/>
                <a:gd name="T39" fmla="*/ 340 h 397"/>
                <a:gd name="T40" fmla="*/ 340 w 680"/>
                <a:gd name="T41" fmla="*/ 340 h 397"/>
                <a:gd name="T42" fmla="*/ 340 w 680"/>
                <a:gd name="T43" fmla="*/ 397 h 397"/>
                <a:gd name="T44" fmla="*/ 624 w 680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97">
                  <a:moveTo>
                    <a:pt x="624" y="397"/>
                  </a:moveTo>
                  <a:lnTo>
                    <a:pt x="62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6" name="Freeform 982"/>
            <p:cNvSpPr>
              <a:spLocks/>
            </p:cNvSpPr>
            <p:nvPr/>
          </p:nvSpPr>
          <p:spPr bwMode="auto">
            <a:xfrm>
              <a:off x="7151" y="2570"/>
              <a:ext cx="567" cy="284"/>
            </a:xfrm>
            <a:custGeom>
              <a:avLst/>
              <a:gdLst>
                <a:gd name="T0" fmla="*/ 567 w 567"/>
                <a:gd name="T1" fmla="*/ 227 h 284"/>
                <a:gd name="T2" fmla="*/ 567 w 567"/>
                <a:gd name="T3" fmla="*/ 57 h 284"/>
                <a:gd name="T4" fmla="*/ 453 w 567"/>
                <a:gd name="T5" fmla="*/ 57 h 284"/>
                <a:gd name="T6" fmla="*/ 453 w 567"/>
                <a:gd name="T7" fmla="*/ 0 h 284"/>
                <a:gd name="T8" fmla="*/ 340 w 567"/>
                <a:gd name="T9" fmla="*/ 0 h 284"/>
                <a:gd name="T10" fmla="*/ 340 w 567"/>
                <a:gd name="T11" fmla="*/ 57 h 284"/>
                <a:gd name="T12" fmla="*/ 226 w 567"/>
                <a:gd name="T13" fmla="*/ 57 h 284"/>
                <a:gd name="T14" fmla="*/ 226 w 567"/>
                <a:gd name="T15" fmla="*/ 170 h 284"/>
                <a:gd name="T16" fmla="*/ 0 w 567"/>
                <a:gd name="T17" fmla="*/ 170 h 284"/>
                <a:gd name="T18" fmla="*/ 0 w 567"/>
                <a:gd name="T19" fmla="*/ 227 h 284"/>
                <a:gd name="T20" fmla="*/ 56 w 567"/>
                <a:gd name="T21" fmla="*/ 227 h 284"/>
                <a:gd name="T22" fmla="*/ 56 w 567"/>
                <a:gd name="T23" fmla="*/ 284 h 284"/>
                <a:gd name="T24" fmla="*/ 340 w 567"/>
                <a:gd name="T25" fmla="*/ 284 h 284"/>
                <a:gd name="T26" fmla="*/ 340 w 567"/>
                <a:gd name="T27" fmla="*/ 227 h 284"/>
                <a:gd name="T28" fmla="*/ 567 w 567"/>
                <a:gd name="T29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284">
                  <a:moveTo>
                    <a:pt x="567" y="227"/>
                  </a:move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567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7" name="Freeform 983"/>
            <p:cNvSpPr>
              <a:spLocks/>
            </p:cNvSpPr>
            <p:nvPr/>
          </p:nvSpPr>
          <p:spPr bwMode="auto">
            <a:xfrm>
              <a:off x="6300" y="1890"/>
              <a:ext cx="1418" cy="964"/>
            </a:xfrm>
            <a:custGeom>
              <a:avLst/>
              <a:gdLst>
                <a:gd name="T0" fmla="*/ 1418 w 1418"/>
                <a:gd name="T1" fmla="*/ 737 h 964"/>
                <a:gd name="T2" fmla="*/ 1418 w 1418"/>
                <a:gd name="T3" fmla="*/ 510 h 964"/>
                <a:gd name="T4" fmla="*/ 1134 w 1418"/>
                <a:gd name="T5" fmla="*/ 510 h 964"/>
                <a:gd name="T6" fmla="*/ 1134 w 1418"/>
                <a:gd name="T7" fmla="*/ 454 h 964"/>
                <a:gd name="T8" fmla="*/ 794 w 1418"/>
                <a:gd name="T9" fmla="*/ 454 h 964"/>
                <a:gd name="T10" fmla="*/ 794 w 1418"/>
                <a:gd name="T11" fmla="*/ 397 h 964"/>
                <a:gd name="T12" fmla="*/ 737 w 1418"/>
                <a:gd name="T13" fmla="*/ 397 h 964"/>
                <a:gd name="T14" fmla="*/ 737 w 1418"/>
                <a:gd name="T15" fmla="*/ 340 h 964"/>
                <a:gd name="T16" fmla="*/ 680 w 1418"/>
                <a:gd name="T17" fmla="*/ 340 h 964"/>
                <a:gd name="T18" fmla="*/ 680 w 1418"/>
                <a:gd name="T19" fmla="*/ 283 h 964"/>
                <a:gd name="T20" fmla="*/ 624 w 1418"/>
                <a:gd name="T21" fmla="*/ 283 h 964"/>
                <a:gd name="T22" fmla="*/ 624 w 1418"/>
                <a:gd name="T23" fmla="*/ 57 h 964"/>
                <a:gd name="T24" fmla="*/ 567 w 1418"/>
                <a:gd name="T25" fmla="*/ 57 h 964"/>
                <a:gd name="T26" fmla="*/ 567 w 1418"/>
                <a:gd name="T27" fmla="*/ 0 h 964"/>
                <a:gd name="T28" fmla="*/ 510 w 1418"/>
                <a:gd name="T29" fmla="*/ 0 h 964"/>
                <a:gd name="T30" fmla="*/ 510 w 1418"/>
                <a:gd name="T31" fmla="*/ 57 h 964"/>
                <a:gd name="T32" fmla="*/ 454 w 1418"/>
                <a:gd name="T33" fmla="*/ 57 h 964"/>
                <a:gd name="T34" fmla="*/ 454 w 1418"/>
                <a:gd name="T35" fmla="*/ 113 h 964"/>
                <a:gd name="T36" fmla="*/ 340 w 1418"/>
                <a:gd name="T37" fmla="*/ 113 h 964"/>
                <a:gd name="T38" fmla="*/ 340 w 1418"/>
                <a:gd name="T39" fmla="*/ 57 h 964"/>
                <a:gd name="T40" fmla="*/ 170 w 1418"/>
                <a:gd name="T41" fmla="*/ 57 h 964"/>
                <a:gd name="T42" fmla="*/ 170 w 1418"/>
                <a:gd name="T43" fmla="*/ 170 h 964"/>
                <a:gd name="T44" fmla="*/ 57 w 1418"/>
                <a:gd name="T45" fmla="*/ 170 h 964"/>
                <a:gd name="T46" fmla="*/ 57 w 1418"/>
                <a:gd name="T47" fmla="*/ 283 h 964"/>
                <a:gd name="T48" fmla="*/ 0 w 1418"/>
                <a:gd name="T49" fmla="*/ 283 h 964"/>
                <a:gd name="T50" fmla="*/ 0 w 1418"/>
                <a:gd name="T51" fmla="*/ 340 h 964"/>
                <a:gd name="T52" fmla="*/ 170 w 1418"/>
                <a:gd name="T53" fmla="*/ 340 h 964"/>
                <a:gd name="T54" fmla="*/ 170 w 1418"/>
                <a:gd name="T55" fmla="*/ 397 h 964"/>
                <a:gd name="T56" fmla="*/ 284 w 1418"/>
                <a:gd name="T57" fmla="*/ 397 h 964"/>
                <a:gd name="T58" fmla="*/ 284 w 1418"/>
                <a:gd name="T59" fmla="*/ 340 h 964"/>
                <a:gd name="T60" fmla="*/ 340 w 1418"/>
                <a:gd name="T61" fmla="*/ 340 h 964"/>
                <a:gd name="T62" fmla="*/ 340 w 1418"/>
                <a:gd name="T63" fmla="*/ 397 h 964"/>
                <a:gd name="T64" fmla="*/ 624 w 1418"/>
                <a:gd name="T65" fmla="*/ 397 h 964"/>
                <a:gd name="T66" fmla="*/ 624 w 1418"/>
                <a:gd name="T67" fmla="*/ 454 h 964"/>
                <a:gd name="T68" fmla="*/ 680 w 1418"/>
                <a:gd name="T69" fmla="*/ 454 h 964"/>
                <a:gd name="T70" fmla="*/ 680 w 1418"/>
                <a:gd name="T71" fmla="*/ 567 h 964"/>
                <a:gd name="T72" fmla="*/ 624 w 1418"/>
                <a:gd name="T73" fmla="*/ 567 h 964"/>
                <a:gd name="T74" fmla="*/ 624 w 1418"/>
                <a:gd name="T75" fmla="*/ 850 h 964"/>
                <a:gd name="T76" fmla="*/ 680 w 1418"/>
                <a:gd name="T77" fmla="*/ 850 h 964"/>
                <a:gd name="T78" fmla="*/ 680 w 1418"/>
                <a:gd name="T79" fmla="*/ 964 h 964"/>
                <a:gd name="T80" fmla="*/ 737 w 1418"/>
                <a:gd name="T81" fmla="*/ 964 h 964"/>
                <a:gd name="T82" fmla="*/ 737 w 1418"/>
                <a:gd name="T83" fmla="*/ 907 h 964"/>
                <a:gd name="T84" fmla="*/ 794 w 1418"/>
                <a:gd name="T85" fmla="*/ 907 h 964"/>
                <a:gd name="T86" fmla="*/ 851 w 1418"/>
                <a:gd name="T87" fmla="*/ 907 h 964"/>
                <a:gd name="T88" fmla="*/ 851 w 1418"/>
                <a:gd name="T89" fmla="*/ 850 h 964"/>
                <a:gd name="T90" fmla="*/ 1077 w 1418"/>
                <a:gd name="T91" fmla="*/ 850 h 964"/>
                <a:gd name="T92" fmla="*/ 1077 w 1418"/>
                <a:gd name="T93" fmla="*/ 737 h 964"/>
                <a:gd name="T94" fmla="*/ 1191 w 1418"/>
                <a:gd name="T95" fmla="*/ 737 h 964"/>
                <a:gd name="T96" fmla="*/ 1191 w 1418"/>
                <a:gd name="T97" fmla="*/ 680 h 964"/>
                <a:gd name="T98" fmla="*/ 1304 w 1418"/>
                <a:gd name="T99" fmla="*/ 680 h 964"/>
                <a:gd name="T100" fmla="*/ 1304 w 1418"/>
                <a:gd name="T101" fmla="*/ 737 h 964"/>
                <a:gd name="T102" fmla="*/ 1418 w 1418"/>
                <a:gd name="T103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964">
                  <a:moveTo>
                    <a:pt x="1418" y="737"/>
                  </a:moveTo>
                  <a:lnTo>
                    <a:pt x="1418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850"/>
                  </a:lnTo>
                  <a:lnTo>
                    <a:pt x="680" y="850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1077" y="850"/>
                  </a:lnTo>
                  <a:lnTo>
                    <a:pt x="1077" y="737"/>
                  </a:lnTo>
                  <a:lnTo>
                    <a:pt x="1191" y="737"/>
                  </a:lnTo>
                  <a:lnTo>
                    <a:pt x="119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418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8" name="Freeform 984"/>
            <p:cNvSpPr>
              <a:spLocks/>
            </p:cNvSpPr>
            <p:nvPr/>
          </p:nvSpPr>
          <p:spPr bwMode="auto">
            <a:xfrm>
              <a:off x="6810" y="1266"/>
              <a:ext cx="908" cy="1134"/>
            </a:xfrm>
            <a:custGeom>
              <a:avLst/>
              <a:gdLst>
                <a:gd name="T0" fmla="*/ 908 w 908"/>
                <a:gd name="T1" fmla="*/ 1134 h 1134"/>
                <a:gd name="T2" fmla="*/ 908 w 908"/>
                <a:gd name="T3" fmla="*/ 1021 h 1134"/>
                <a:gd name="T4" fmla="*/ 851 w 908"/>
                <a:gd name="T5" fmla="*/ 1021 h 1134"/>
                <a:gd name="T6" fmla="*/ 851 w 908"/>
                <a:gd name="T7" fmla="*/ 397 h 1134"/>
                <a:gd name="T8" fmla="*/ 794 w 908"/>
                <a:gd name="T9" fmla="*/ 397 h 1134"/>
                <a:gd name="T10" fmla="*/ 794 w 908"/>
                <a:gd name="T11" fmla="*/ 114 h 1134"/>
                <a:gd name="T12" fmla="*/ 737 w 908"/>
                <a:gd name="T13" fmla="*/ 114 h 1134"/>
                <a:gd name="T14" fmla="*/ 737 w 908"/>
                <a:gd name="T15" fmla="*/ 57 h 1134"/>
                <a:gd name="T16" fmla="*/ 624 w 908"/>
                <a:gd name="T17" fmla="*/ 57 h 1134"/>
                <a:gd name="T18" fmla="*/ 624 w 908"/>
                <a:gd name="T19" fmla="*/ 0 h 1134"/>
                <a:gd name="T20" fmla="*/ 114 w 908"/>
                <a:gd name="T21" fmla="*/ 0 h 1134"/>
                <a:gd name="T22" fmla="*/ 114 w 908"/>
                <a:gd name="T23" fmla="*/ 114 h 1134"/>
                <a:gd name="T24" fmla="*/ 0 w 908"/>
                <a:gd name="T25" fmla="*/ 114 h 1134"/>
                <a:gd name="T26" fmla="*/ 0 w 908"/>
                <a:gd name="T27" fmla="*/ 227 h 1134"/>
                <a:gd name="T28" fmla="*/ 0 w 908"/>
                <a:gd name="T29" fmla="*/ 340 h 1134"/>
                <a:gd name="T30" fmla="*/ 57 w 908"/>
                <a:gd name="T31" fmla="*/ 340 h 1134"/>
                <a:gd name="T32" fmla="*/ 57 w 908"/>
                <a:gd name="T33" fmla="*/ 681 h 1134"/>
                <a:gd name="T34" fmla="*/ 114 w 908"/>
                <a:gd name="T35" fmla="*/ 681 h 1134"/>
                <a:gd name="T36" fmla="*/ 114 w 908"/>
                <a:gd name="T37" fmla="*/ 907 h 1134"/>
                <a:gd name="T38" fmla="*/ 170 w 908"/>
                <a:gd name="T39" fmla="*/ 907 h 1134"/>
                <a:gd name="T40" fmla="*/ 170 w 908"/>
                <a:gd name="T41" fmla="*/ 964 h 1134"/>
                <a:gd name="T42" fmla="*/ 227 w 908"/>
                <a:gd name="T43" fmla="*/ 964 h 1134"/>
                <a:gd name="T44" fmla="*/ 227 w 908"/>
                <a:gd name="T45" fmla="*/ 1021 h 1134"/>
                <a:gd name="T46" fmla="*/ 284 w 908"/>
                <a:gd name="T47" fmla="*/ 1021 h 1134"/>
                <a:gd name="T48" fmla="*/ 284 w 908"/>
                <a:gd name="T49" fmla="*/ 1078 h 1134"/>
                <a:gd name="T50" fmla="*/ 624 w 908"/>
                <a:gd name="T51" fmla="*/ 1078 h 1134"/>
                <a:gd name="T52" fmla="*/ 624 w 908"/>
                <a:gd name="T53" fmla="*/ 1134 h 1134"/>
                <a:gd name="T54" fmla="*/ 908 w 908"/>
                <a:gd name="T5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8" h="1134">
                  <a:moveTo>
                    <a:pt x="908" y="1134"/>
                  </a:moveTo>
                  <a:lnTo>
                    <a:pt x="908" y="1021"/>
                  </a:lnTo>
                  <a:lnTo>
                    <a:pt x="851" y="1021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908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9" name="Freeform 985"/>
            <p:cNvSpPr>
              <a:spLocks/>
            </p:cNvSpPr>
            <p:nvPr/>
          </p:nvSpPr>
          <p:spPr bwMode="auto">
            <a:xfrm>
              <a:off x="6130" y="1210"/>
              <a:ext cx="794" cy="793"/>
            </a:xfrm>
            <a:custGeom>
              <a:avLst/>
              <a:gdLst>
                <a:gd name="T0" fmla="*/ 794 w 794"/>
                <a:gd name="T1" fmla="*/ 56 h 793"/>
                <a:gd name="T2" fmla="*/ 737 w 794"/>
                <a:gd name="T3" fmla="*/ 56 h 793"/>
                <a:gd name="T4" fmla="*/ 737 w 794"/>
                <a:gd name="T5" fmla="*/ 0 h 793"/>
                <a:gd name="T6" fmla="*/ 227 w 794"/>
                <a:gd name="T7" fmla="*/ 0 h 793"/>
                <a:gd name="T8" fmla="*/ 227 w 794"/>
                <a:gd name="T9" fmla="*/ 56 h 793"/>
                <a:gd name="T10" fmla="*/ 170 w 794"/>
                <a:gd name="T11" fmla="*/ 56 h 793"/>
                <a:gd name="T12" fmla="*/ 170 w 794"/>
                <a:gd name="T13" fmla="*/ 113 h 793"/>
                <a:gd name="T14" fmla="*/ 113 w 794"/>
                <a:gd name="T15" fmla="*/ 113 h 793"/>
                <a:gd name="T16" fmla="*/ 113 w 794"/>
                <a:gd name="T17" fmla="*/ 226 h 793"/>
                <a:gd name="T18" fmla="*/ 57 w 794"/>
                <a:gd name="T19" fmla="*/ 226 h 793"/>
                <a:gd name="T20" fmla="*/ 57 w 794"/>
                <a:gd name="T21" fmla="*/ 283 h 793"/>
                <a:gd name="T22" fmla="*/ 0 w 794"/>
                <a:gd name="T23" fmla="*/ 283 h 793"/>
                <a:gd name="T24" fmla="*/ 0 w 794"/>
                <a:gd name="T25" fmla="*/ 340 h 793"/>
                <a:gd name="T26" fmla="*/ 113 w 794"/>
                <a:gd name="T27" fmla="*/ 340 h 793"/>
                <a:gd name="T28" fmla="*/ 113 w 794"/>
                <a:gd name="T29" fmla="*/ 680 h 793"/>
                <a:gd name="T30" fmla="*/ 170 w 794"/>
                <a:gd name="T31" fmla="*/ 680 h 793"/>
                <a:gd name="T32" fmla="*/ 170 w 794"/>
                <a:gd name="T33" fmla="*/ 737 h 793"/>
                <a:gd name="T34" fmla="*/ 510 w 794"/>
                <a:gd name="T35" fmla="*/ 737 h 793"/>
                <a:gd name="T36" fmla="*/ 510 w 794"/>
                <a:gd name="T37" fmla="*/ 793 h 793"/>
                <a:gd name="T38" fmla="*/ 624 w 794"/>
                <a:gd name="T39" fmla="*/ 793 h 793"/>
                <a:gd name="T40" fmla="*/ 624 w 794"/>
                <a:gd name="T41" fmla="*/ 737 h 793"/>
                <a:gd name="T42" fmla="*/ 680 w 794"/>
                <a:gd name="T43" fmla="*/ 737 h 793"/>
                <a:gd name="T44" fmla="*/ 680 w 794"/>
                <a:gd name="T45" fmla="*/ 680 h 793"/>
                <a:gd name="T46" fmla="*/ 737 w 794"/>
                <a:gd name="T47" fmla="*/ 680 h 793"/>
                <a:gd name="T48" fmla="*/ 737 w 794"/>
                <a:gd name="T49" fmla="*/ 396 h 793"/>
                <a:gd name="T50" fmla="*/ 680 w 794"/>
                <a:gd name="T51" fmla="*/ 396 h 793"/>
                <a:gd name="T52" fmla="*/ 680 w 794"/>
                <a:gd name="T53" fmla="*/ 170 h 793"/>
                <a:gd name="T54" fmla="*/ 794 w 794"/>
                <a:gd name="T55" fmla="*/ 170 h 793"/>
                <a:gd name="T56" fmla="*/ 794 w 794"/>
                <a:gd name="T57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793">
                  <a:moveTo>
                    <a:pt x="794" y="56"/>
                  </a:moveTo>
                  <a:lnTo>
                    <a:pt x="737" y="56"/>
                  </a:lnTo>
                  <a:lnTo>
                    <a:pt x="73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624" y="793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396"/>
                  </a:lnTo>
                  <a:lnTo>
                    <a:pt x="680" y="396"/>
                  </a:lnTo>
                  <a:lnTo>
                    <a:pt x="680" y="170"/>
                  </a:lnTo>
                  <a:lnTo>
                    <a:pt x="794" y="170"/>
                  </a:lnTo>
                  <a:lnTo>
                    <a:pt x="794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0" name="Freeform 986"/>
            <p:cNvSpPr>
              <a:spLocks/>
            </p:cNvSpPr>
            <p:nvPr/>
          </p:nvSpPr>
          <p:spPr bwMode="auto">
            <a:xfrm>
              <a:off x="5733" y="1380"/>
              <a:ext cx="737" cy="793"/>
            </a:xfrm>
            <a:custGeom>
              <a:avLst/>
              <a:gdLst>
                <a:gd name="T0" fmla="*/ 454 w 737"/>
                <a:gd name="T1" fmla="*/ 56 h 793"/>
                <a:gd name="T2" fmla="*/ 227 w 737"/>
                <a:gd name="T3" fmla="*/ 56 h 793"/>
                <a:gd name="T4" fmla="*/ 227 w 737"/>
                <a:gd name="T5" fmla="*/ 170 h 793"/>
                <a:gd name="T6" fmla="*/ 170 w 737"/>
                <a:gd name="T7" fmla="*/ 170 h 793"/>
                <a:gd name="T8" fmla="*/ 170 w 737"/>
                <a:gd name="T9" fmla="*/ 56 h 793"/>
                <a:gd name="T10" fmla="*/ 113 w 737"/>
                <a:gd name="T11" fmla="*/ 56 h 793"/>
                <a:gd name="T12" fmla="*/ 113 w 737"/>
                <a:gd name="T13" fmla="*/ 0 h 793"/>
                <a:gd name="T14" fmla="*/ 57 w 737"/>
                <a:gd name="T15" fmla="*/ 0 h 793"/>
                <a:gd name="T16" fmla="*/ 57 w 737"/>
                <a:gd name="T17" fmla="*/ 56 h 793"/>
                <a:gd name="T18" fmla="*/ 0 w 737"/>
                <a:gd name="T19" fmla="*/ 56 h 793"/>
                <a:gd name="T20" fmla="*/ 0 w 737"/>
                <a:gd name="T21" fmla="*/ 170 h 793"/>
                <a:gd name="T22" fmla="*/ 57 w 737"/>
                <a:gd name="T23" fmla="*/ 170 h 793"/>
                <a:gd name="T24" fmla="*/ 57 w 737"/>
                <a:gd name="T25" fmla="*/ 226 h 793"/>
                <a:gd name="T26" fmla="*/ 113 w 737"/>
                <a:gd name="T27" fmla="*/ 226 h 793"/>
                <a:gd name="T28" fmla="*/ 113 w 737"/>
                <a:gd name="T29" fmla="*/ 453 h 793"/>
                <a:gd name="T30" fmla="*/ 170 w 737"/>
                <a:gd name="T31" fmla="*/ 453 h 793"/>
                <a:gd name="T32" fmla="*/ 170 w 737"/>
                <a:gd name="T33" fmla="*/ 510 h 793"/>
                <a:gd name="T34" fmla="*/ 284 w 737"/>
                <a:gd name="T35" fmla="*/ 510 h 793"/>
                <a:gd name="T36" fmla="*/ 284 w 737"/>
                <a:gd name="T37" fmla="*/ 567 h 793"/>
                <a:gd name="T38" fmla="*/ 397 w 737"/>
                <a:gd name="T39" fmla="*/ 567 h 793"/>
                <a:gd name="T40" fmla="*/ 397 w 737"/>
                <a:gd name="T41" fmla="*/ 680 h 793"/>
                <a:gd name="T42" fmla="*/ 567 w 737"/>
                <a:gd name="T43" fmla="*/ 680 h 793"/>
                <a:gd name="T44" fmla="*/ 567 w 737"/>
                <a:gd name="T45" fmla="*/ 793 h 793"/>
                <a:gd name="T46" fmla="*/ 624 w 737"/>
                <a:gd name="T47" fmla="*/ 793 h 793"/>
                <a:gd name="T48" fmla="*/ 624 w 737"/>
                <a:gd name="T49" fmla="*/ 680 h 793"/>
                <a:gd name="T50" fmla="*/ 737 w 737"/>
                <a:gd name="T51" fmla="*/ 680 h 793"/>
                <a:gd name="T52" fmla="*/ 737 w 737"/>
                <a:gd name="T53" fmla="*/ 567 h 793"/>
                <a:gd name="T54" fmla="*/ 567 w 737"/>
                <a:gd name="T55" fmla="*/ 567 h 793"/>
                <a:gd name="T56" fmla="*/ 567 w 737"/>
                <a:gd name="T57" fmla="*/ 510 h 793"/>
                <a:gd name="T58" fmla="*/ 510 w 737"/>
                <a:gd name="T59" fmla="*/ 510 h 793"/>
                <a:gd name="T60" fmla="*/ 510 w 737"/>
                <a:gd name="T61" fmla="*/ 453 h 793"/>
                <a:gd name="T62" fmla="*/ 510 w 737"/>
                <a:gd name="T63" fmla="*/ 170 h 793"/>
                <a:gd name="T64" fmla="*/ 397 w 737"/>
                <a:gd name="T65" fmla="*/ 170 h 793"/>
                <a:gd name="T66" fmla="*/ 397 w 737"/>
                <a:gd name="T67" fmla="*/ 113 h 793"/>
                <a:gd name="T68" fmla="*/ 455 w 737"/>
                <a:gd name="T69" fmla="*/ 112 h 793"/>
                <a:gd name="T70" fmla="*/ 454 w 737"/>
                <a:gd name="T71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793">
                  <a:moveTo>
                    <a:pt x="454" y="56"/>
                  </a:move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5" y="112"/>
                  </a:lnTo>
                  <a:lnTo>
                    <a:pt x="454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1" name="Freeform 987"/>
            <p:cNvSpPr>
              <a:spLocks/>
            </p:cNvSpPr>
            <p:nvPr/>
          </p:nvSpPr>
          <p:spPr bwMode="auto">
            <a:xfrm>
              <a:off x="6300" y="756"/>
              <a:ext cx="1304" cy="624"/>
            </a:xfrm>
            <a:custGeom>
              <a:avLst/>
              <a:gdLst>
                <a:gd name="T0" fmla="*/ 1304 w 1304"/>
                <a:gd name="T1" fmla="*/ 624 h 624"/>
                <a:gd name="T2" fmla="*/ 1304 w 1304"/>
                <a:gd name="T3" fmla="*/ 454 h 624"/>
                <a:gd name="T4" fmla="*/ 1247 w 1304"/>
                <a:gd name="T5" fmla="*/ 454 h 624"/>
                <a:gd name="T6" fmla="*/ 1247 w 1304"/>
                <a:gd name="T7" fmla="*/ 340 h 624"/>
                <a:gd name="T8" fmla="*/ 1191 w 1304"/>
                <a:gd name="T9" fmla="*/ 340 h 624"/>
                <a:gd name="T10" fmla="*/ 1191 w 1304"/>
                <a:gd name="T11" fmla="*/ 57 h 624"/>
                <a:gd name="T12" fmla="*/ 1077 w 1304"/>
                <a:gd name="T13" fmla="*/ 57 h 624"/>
                <a:gd name="T14" fmla="*/ 1077 w 1304"/>
                <a:gd name="T15" fmla="*/ 0 h 624"/>
                <a:gd name="T16" fmla="*/ 680 w 1304"/>
                <a:gd name="T17" fmla="*/ 0 h 624"/>
                <a:gd name="T18" fmla="*/ 680 w 1304"/>
                <a:gd name="T19" fmla="*/ 227 h 624"/>
                <a:gd name="T20" fmla="*/ 454 w 1304"/>
                <a:gd name="T21" fmla="*/ 227 h 624"/>
                <a:gd name="T22" fmla="*/ 454 w 1304"/>
                <a:gd name="T23" fmla="*/ 170 h 624"/>
                <a:gd name="T24" fmla="*/ 340 w 1304"/>
                <a:gd name="T25" fmla="*/ 170 h 624"/>
                <a:gd name="T26" fmla="*/ 340 w 1304"/>
                <a:gd name="T27" fmla="*/ 227 h 624"/>
                <a:gd name="T28" fmla="*/ 397 w 1304"/>
                <a:gd name="T29" fmla="*/ 227 h 624"/>
                <a:gd name="T30" fmla="*/ 397 w 1304"/>
                <a:gd name="T31" fmla="*/ 283 h 624"/>
                <a:gd name="T32" fmla="*/ 454 w 1304"/>
                <a:gd name="T33" fmla="*/ 283 h 624"/>
                <a:gd name="T34" fmla="*/ 454 w 1304"/>
                <a:gd name="T35" fmla="*/ 340 h 624"/>
                <a:gd name="T36" fmla="*/ 340 w 1304"/>
                <a:gd name="T37" fmla="*/ 340 h 624"/>
                <a:gd name="T38" fmla="*/ 340 w 1304"/>
                <a:gd name="T39" fmla="*/ 283 h 624"/>
                <a:gd name="T40" fmla="*/ 170 w 1304"/>
                <a:gd name="T41" fmla="*/ 283 h 624"/>
                <a:gd name="T42" fmla="*/ 116 w 1304"/>
                <a:gd name="T43" fmla="*/ 284 h 624"/>
                <a:gd name="T44" fmla="*/ 113 w 1304"/>
                <a:gd name="T45" fmla="*/ 227 h 624"/>
                <a:gd name="T46" fmla="*/ 0 w 1304"/>
                <a:gd name="T47" fmla="*/ 227 h 624"/>
                <a:gd name="T48" fmla="*/ 0 w 1304"/>
                <a:gd name="T49" fmla="*/ 397 h 624"/>
                <a:gd name="T50" fmla="*/ 227 w 1304"/>
                <a:gd name="T51" fmla="*/ 397 h 624"/>
                <a:gd name="T52" fmla="*/ 227 w 1304"/>
                <a:gd name="T53" fmla="*/ 454 h 624"/>
                <a:gd name="T54" fmla="*/ 567 w 1304"/>
                <a:gd name="T55" fmla="*/ 454 h 624"/>
                <a:gd name="T56" fmla="*/ 567 w 1304"/>
                <a:gd name="T57" fmla="*/ 510 h 624"/>
                <a:gd name="T58" fmla="*/ 1134 w 1304"/>
                <a:gd name="T59" fmla="*/ 510 h 624"/>
                <a:gd name="T60" fmla="*/ 1134 w 1304"/>
                <a:gd name="T61" fmla="*/ 567 h 624"/>
                <a:gd name="T62" fmla="*/ 1247 w 1304"/>
                <a:gd name="T63" fmla="*/ 567 h 624"/>
                <a:gd name="T64" fmla="*/ 1247 w 1304"/>
                <a:gd name="T65" fmla="*/ 624 h 624"/>
                <a:gd name="T66" fmla="*/ 1304 w 1304"/>
                <a:gd name="T6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624">
                  <a:moveTo>
                    <a:pt x="1304" y="624"/>
                  </a:moveTo>
                  <a:lnTo>
                    <a:pt x="130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170" y="283"/>
                  </a:lnTo>
                  <a:lnTo>
                    <a:pt x="116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1134" y="51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304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2" name="Freeform 988"/>
            <p:cNvSpPr>
              <a:spLocks/>
            </p:cNvSpPr>
            <p:nvPr/>
          </p:nvSpPr>
          <p:spPr bwMode="auto">
            <a:xfrm>
              <a:off x="6924" y="472"/>
              <a:ext cx="453" cy="284"/>
            </a:xfrm>
            <a:custGeom>
              <a:avLst/>
              <a:gdLst>
                <a:gd name="T0" fmla="*/ 0 w 453"/>
                <a:gd name="T1" fmla="*/ 284 h 284"/>
                <a:gd name="T2" fmla="*/ 453 w 453"/>
                <a:gd name="T3" fmla="*/ 284 h 284"/>
                <a:gd name="T4" fmla="*/ 453 w 453"/>
                <a:gd name="T5" fmla="*/ 227 h 284"/>
                <a:gd name="T6" fmla="*/ 397 w 453"/>
                <a:gd name="T7" fmla="*/ 227 h 284"/>
                <a:gd name="T8" fmla="*/ 397 w 453"/>
                <a:gd name="T9" fmla="*/ 114 h 284"/>
                <a:gd name="T10" fmla="*/ 340 w 453"/>
                <a:gd name="T11" fmla="*/ 114 h 284"/>
                <a:gd name="T12" fmla="*/ 340 w 453"/>
                <a:gd name="T13" fmla="*/ 0 h 284"/>
                <a:gd name="T14" fmla="*/ 56 w 453"/>
                <a:gd name="T15" fmla="*/ 0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84">
                  <a:moveTo>
                    <a:pt x="0" y="284"/>
                  </a:move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5" name="Freeform 991"/>
            <p:cNvSpPr>
              <a:spLocks/>
            </p:cNvSpPr>
            <p:nvPr/>
          </p:nvSpPr>
          <p:spPr bwMode="auto">
            <a:xfrm>
              <a:off x="5563" y="359"/>
              <a:ext cx="397" cy="340"/>
            </a:xfrm>
            <a:custGeom>
              <a:avLst/>
              <a:gdLst>
                <a:gd name="T0" fmla="*/ 283 w 397"/>
                <a:gd name="T1" fmla="*/ 0 h 340"/>
                <a:gd name="T2" fmla="*/ 283 w 397"/>
                <a:gd name="T3" fmla="*/ 57 h 340"/>
                <a:gd name="T4" fmla="*/ 57 w 397"/>
                <a:gd name="T5" fmla="*/ 57 h 340"/>
                <a:gd name="T6" fmla="*/ 57 w 397"/>
                <a:gd name="T7" fmla="*/ 113 h 340"/>
                <a:gd name="T8" fmla="*/ 0 w 397"/>
                <a:gd name="T9" fmla="*/ 113 h 340"/>
                <a:gd name="T10" fmla="*/ 0 w 397"/>
                <a:gd name="T11" fmla="*/ 170 h 340"/>
                <a:gd name="T12" fmla="*/ 57 w 397"/>
                <a:gd name="T13" fmla="*/ 170 h 340"/>
                <a:gd name="T14" fmla="*/ 57 w 397"/>
                <a:gd name="T15" fmla="*/ 227 h 340"/>
                <a:gd name="T16" fmla="*/ 170 w 397"/>
                <a:gd name="T17" fmla="*/ 227 h 340"/>
                <a:gd name="T18" fmla="*/ 170 w 397"/>
                <a:gd name="T19" fmla="*/ 284 h 340"/>
                <a:gd name="T20" fmla="*/ 227 w 397"/>
                <a:gd name="T21" fmla="*/ 284 h 340"/>
                <a:gd name="T22" fmla="*/ 227 w 397"/>
                <a:gd name="T23" fmla="*/ 340 h 340"/>
                <a:gd name="T24" fmla="*/ 340 w 397"/>
                <a:gd name="T25" fmla="*/ 340 h 340"/>
                <a:gd name="T26" fmla="*/ 340 w 397"/>
                <a:gd name="T27" fmla="*/ 227 h 340"/>
                <a:gd name="T28" fmla="*/ 397 w 397"/>
                <a:gd name="T29" fmla="*/ 227 h 340"/>
                <a:gd name="T30" fmla="*/ 397 w 397"/>
                <a:gd name="T31" fmla="*/ 57 h 340"/>
                <a:gd name="T32" fmla="*/ 340 w 397"/>
                <a:gd name="T33" fmla="*/ 57 h 340"/>
                <a:gd name="T34" fmla="*/ 340 w 397"/>
                <a:gd name="T35" fmla="*/ 0 h 340"/>
                <a:gd name="T36" fmla="*/ 283 w 397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28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8" name="Freeform 994"/>
            <p:cNvSpPr>
              <a:spLocks/>
            </p:cNvSpPr>
            <p:nvPr/>
          </p:nvSpPr>
          <p:spPr bwMode="auto">
            <a:xfrm>
              <a:off x="5563" y="416"/>
              <a:ext cx="964" cy="1134"/>
            </a:xfrm>
            <a:custGeom>
              <a:avLst/>
              <a:gdLst>
                <a:gd name="T0" fmla="*/ 907 w 964"/>
                <a:gd name="T1" fmla="*/ 737 h 1134"/>
                <a:gd name="T2" fmla="*/ 737 w 964"/>
                <a:gd name="T3" fmla="*/ 737 h 1134"/>
                <a:gd name="T4" fmla="*/ 737 w 964"/>
                <a:gd name="T5" fmla="*/ 567 h 1134"/>
                <a:gd name="T6" fmla="*/ 794 w 964"/>
                <a:gd name="T7" fmla="*/ 567 h 1134"/>
                <a:gd name="T8" fmla="*/ 794 w 964"/>
                <a:gd name="T9" fmla="*/ 453 h 1134"/>
                <a:gd name="T10" fmla="*/ 737 w 964"/>
                <a:gd name="T11" fmla="*/ 453 h 1134"/>
                <a:gd name="T12" fmla="*/ 737 w 964"/>
                <a:gd name="T13" fmla="*/ 340 h 1134"/>
                <a:gd name="T14" fmla="*/ 794 w 964"/>
                <a:gd name="T15" fmla="*/ 340 h 1134"/>
                <a:gd name="T16" fmla="*/ 794 w 964"/>
                <a:gd name="T17" fmla="*/ 227 h 1134"/>
                <a:gd name="T18" fmla="*/ 737 w 964"/>
                <a:gd name="T19" fmla="*/ 227 h 1134"/>
                <a:gd name="T20" fmla="*/ 737 w 964"/>
                <a:gd name="T21" fmla="*/ 56 h 1134"/>
                <a:gd name="T22" fmla="*/ 510 w 964"/>
                <a:gd name="T23" fmla="*/ 56 h 1134"/>
                <a:gd name="T24" fmla="*/ 510 w 964"/>
                <a:gd name="T25" fmla="*/ 0 h 1134"/>
                <a:gd name="T26" fmla="*/ 397 w 964"/>
                <a:gd name="T27" fmla="*/ 0 h 1134"/>
                <a:gd name="T28" fmla="*/ 397 w 964"/>
                <a:gd name="T29" fmla="*/ 170 h 1134"/>
                <a:gd name="T30" fmla="*/ 340 w 964"/>
                <a:gd name="T31" fmla="*/ 170 h 1134"/>
                <a:gd name="T32" fmla="*/ 340 w 964"/>
                <a:gd name="T33" fmla="*/ 283 h 1134"/>
                <a:gd name="T34" fmla="*/ 283 w 964"/>
                <a:gd name="T35" fmla="*/ 283 h 1134"/>
                <a:gd name="T36" fmla="*/ 283 w 964"/>
                <a:gd name="T37" fmla="*/ 340 h 1134"/>
                <a:gd name="T38" fmla="*/ 170 w 964"/>
                <a:gd name="T39" fmla="*/ 340 h 1134"/>
                <a:gd name="T40" fmla="*/ 170 w 964"/>
                <a:gd name="T41" fmla="*/ 397 h 1134"/>
                <a:gd name="T42" fmla="*/ 0 w 964"/>
                <a:gd name="T43" fmla="*/ 397 h 1134"/>
                <a:gd name="T44" fmla="*/ 0 w 964"/>
                <a:gd name="T45" fmla="*/ 510 h 1134"/>
                <a:gd name="T46" fmla="*/ 113 w 964"/>
                <a:gd name="T47" fmla="*/ 510 h 1134"/>
                <a:gd name="T48" fmla="*/ 113 w 964"/>
                <a:gd name="T49" fmla="*/ 737 h 1134"/>
                <a:gd name="T50" fmla="*/ 283 w 964"/>
                <a:gd name="T51" fmla="*/ 737 h 1134"/>
                <a:gd name="T52" fmla="*/ 283 w 964"/>
                <a:gd name="T53" fmla="*/ 794 h 1134"/>
                <a:gd name="T54" fmla="*/ 227 w 964"/>
                <a:gd name="T55" fmla="*/ 794 h 1134"/>
                <a:gd name="T56" fmla="*/ 227 w 964"/>
                <a:gd name="T57" fmla="*/ 850 h 1134"/>
                <a:gd name="T58" fmla="*/ 170 w 964"/>
                <a:gd name="T59" fmla="*/ 850 h 1134"/>
                <a:gd name="T60" fmla="*/ 170 w 964"/>
                <a:gd name="T61" fmla="*/ 1020 h 1134"/>
                <a:gd name="T62" fmla="*/ 227 w 964"/>
                <a:gd name="T63" fmla="*/ 1020 h 1134"/>
                <a:gd name="T64" fmla="*/ 227 w 964"/>
                <a:gd name="T65" fmla="*/ 964 h 1134"/>
                <a:gd name="T66" fmla="*/ 283 w 964"/>
                <a:gd name="T67" fmla="*/ 964 h 1134"/>
                <a:gd name="T68" fmla="*/ 283 w 964"/>
                <a:gd name="T69" fmla="*/ 1020 h 1134"/>
                <a:gd name="T70" fmla="*/ 340 w 964"/>
                <a:gd name="T71" fmla="*/ 1020 h 1134"/>
                <a:gd name="T72" fmla="*/ 340 w 964"/>
                <a:gd name="T73" fmla="*/ 1134 h 1134"/>
                <a:gd name="T74" fmla="*/ 397 w 964"/>
                <a:gd name="T75" fmla="*/ 1134 h 1134"/>
                <a:gd name="T76" fmla="*/ 397 w 964"/>
                <a:gd name="T77" fmla="*/ 1020 h 1134"/>
                <a:gd name="T78" fmla="*/ 680 w 964"/>
                <a:gd name="T79" fmla="*/ 1020 h 1134"/>
                <a:gd name="T80" fmla="*/ 680 w 964"/>
                <a:gd name="T81" fmla="*/ 907 h 1134"/>
                <a:gd name="T82" fmla="*/ 737 w 964"/>
                <a:gd name="T83" fmla="*/ 907 h 1134"/>
                <a:gd name="T84" fmla="*/ 737 w 964"/>
                <a:gd name="T85" fmla="*/ 850 h 1134"/>
                <a:gd name="T86" fmla="*/ 794 w 964"/>
                <a:gd name="T87" fmla="*/ 850 h 1134"/>
                <a:gd name="T88" fmla="*/ 794 w 964"/>
                <a:gd name="T89" fmla="*/ 794 h 1134"/>
                <a:gd name="T90" fmla="*/ 964 w 964"/>
                <a:gd name="T91" fmla="*/ 794 h 1134"/>
                <a:gd name="T92" fmla="*/ 964 w 964"/>
                <a:gd name="T93" fmla="*/ 737 h 1134"/>
                <a:gd name="T94" fmla="*/ 907 w 964"/>
                <a:gd name="T95" fmla="*/ 73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134">
                  <a:moveTo>
                    <a:pt x="907" y="737"/>
                  </a:moveTo>
                  <a:lnTo>
                    <a:pt x="737" y="737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59" name="Freeform 995"/>
            <p:cNvSpPr>
              <a:spLocks/>
            </p:cNvSpPr>
            <p:nvPr/>
          </p:nvSpPr>
          <p:spPr bwMode="auto">
            <a:xfrm>
              <a:off x="5393" y="472"/>
              <a:ext cx="453" cy="397"/>
            </a:xfrm>
            <a:custGeom>
              <a:avLst/>
              <a:gdLst>
                <a:gd name="T0" fmla="*/ 170 w 453"/>
                <a:gd name="T1" fmla="*/ 0 h 397"/>
                <a:gd name="T2" fmla="*/ 57 w 453"/>
                <a:gd name="T3" fmla="*/ 0 h 397"/>
                <a:gd name="T4" fmla="*/ 57 w 453"/>
                <a:gd name="T5" fmla="*/ 114 h 397"/>
                <a:gd name="T6" fmla="*/ 0 w 453"/>
                <a:gd name="T7" fmla="*/ 114 h 397"/>
                <a:gd name="T8" fmla="*/ 0 w 453"/>
                <a:gd name="T9" fmla="*/ 171 h 397"/>
                <a:gd name="T10" fmla="*/ 57 w 453"/>
                <a:gd name="T11" fmla="*/ 171 h 397"/>
                <a:gd name="T12" fmla="*/ 57 w 453"/>
                <a:gd name="T13" fmla="*/ 227 h 397"/>
                <a:gd name="T14" fmla="*/ 113 w 453"/>
                <a:gd name="T15" fmla="*/ 227 h 397"/>
                <a:gd name="T16" fmla="*/ 113 w 453"/>
                <a:gd name="T17" fmla="*/ 397 h 397"/>
                <a:gd name="T18" fmla="*/ 170 w 453"/>
                <a:gd name="T19" fmla="*/ 397 h 397"/>
                <a:gd name="T20" fmla="*/ 170 w 453"/>
                <a:gd name="T21" fmla="*/ 341 h 397"/>
                <a:gd name="T22" fmla="*/ 340 w 453"/>
                <a:gd name="T23" fmla="*/ 341 h 397"/>
                <a:gd name="T24" fmla="*/ 340 w 453"/>
                <a:gd name="T25" fmla="*/ 284 h 397"/>
                <a:gd name="T26" fmla="*/ 453 w 453"/>
                <a:gd name="T27" fmla="*/ 284 h 397"/>
                <a:gd name="T28" fmla="*/ 453 w 453"/>
                <a:gd name="T29" fmla="*/ 227 h 397"/>
                <a:gd name="T30" fmla="*/ 397 w 453"/>
                <a:gd name="T31" fmla="*/ 227 h 397"/>
                <a:gd name="T32" fmla="*/ 397 w 453"/>
                <a:gd name="T33" fmla="*/ 171 h 397"/>
                <a:gd name="T34" fmla="*/ 340 w 453"/>
                <a:gd name="T35" fmla="*/ 171 h 397"/>
                <a:gd name="T36" fmla="*/ 340 w 453"/>
                <a:gd name="T37" fmla="*/ 114 h 397"/>
                <a:gd name="T38" fmla="*/ 227 w 453"/>
                <a:gd name="T39" fmla="*/ 114 h 397"/>
                <a:gd name="T40" fmla="*/ 227 w 453"/>
                <a:gd name="T41" fmla="*/ 57 h 397"/>
                <a:gd name="T42" fmla="*/ 170 w 453"/>
                <a:gd name="T43" fmla="*/ 57 h 397"/>
                <a:gd name="T44" fmla="*/ 170 w 453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397">
                  <a:moveTo>
                    <a:pt x="17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31B449AB-7CF3-4E71-965E-7AAAC20FB9B5}"/>
              </a:ext>
            </a:extLst>
          </p:cNvPr>
          <p:cNvSpPr txBox="1"/>
          <p:nvPr/>
        </p:nvSpPr>
        <p:spPr>
          <a:xfrm>
            <a:off x="11033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F1834A62-750D-46AD-B5BB-CA87FCD10FE5}"/>
              </a:ext>
            </a:extLst>
          </p:cNvPr>
          <p:cNvSpPr txBox="1"/>
          <p:nvPr/>
        </p:nvSpPr>
        <p:spPr>
          <a:xfrm>
            <a:off x="7506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DA4B8692-C5E3-49D0-8C2D-56FE6A6D4AC9}"/>
              </a:ext>
            </a:extLst>
          </p:cNvPr>
          <p:cNvCxnSpPr/>
          <p:nvPr/>
        </p:nvCxnSpPr>
        <p:spPr>
          <a:xfrm>
            <a:off x="10194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3557EC0C-DF70-4A0A-A366-91DEE33C425D}"/>
              </a:ext>
            </a:extLst>
          </p:cNvPr>
          <p:cNvGrpSpPr/>
          <p:nvPr/>
        </p:nvGrpSpPr>
        <p:grpSpPr>
          <a:xfrm>
            <a:off x="8348028" y="390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A7FC5B33-CA1D-49E6-973C-657ED39FFC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0E5557B4-B6E0-4324-B11C-9036E88E2C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3C81A25B-0DC9-4B99-8F3E-C630AEB49D9E}"/>
              </a:ext>
            </a:extLst>
          </p:cNvPr>
          <p:cNvGrpSpPr/>
          <p:nvPr/>
        </p:nvGrpSpPr>
        <p:grpSpPr>
          <a:xfrm>
            <a:off x="1762323" y="2521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06C264A1-1669-47D8-8CF7-BE5F90FDB8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ECD83CD9-2C96-4B4C-B342-34A1A25A42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DE892CCC-A4D7-457E-9757-40B6B804832B}"/>
              </a:ext>
            </a:extLst>
          </p:cNvPr>
          <p:cNvGrpSpPr/>
          <p:nvPr/>
        </p:nvGrpSpPr>
        <p:grpSpPr>
          <a:xfrm>
            <a:off x="8348028" y="17414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93E46DCA-6036-47DB-9D29-2B0B6409A5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南相馬市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23786F92-E795-41BD-AD56-5DEF16153A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48F39C58-97BD-49CA-9347-4DBFEAC2AE0D}"/>
              </a:ext>
            </a:extLst>
          </p:cNvPr>
          <p:cNvGrpSpPr/>
          <p:nvPr/>
        </p:nvGrpSpPr>
        <p:grpSpPr>
          <a:xfrm>
            <a:off x="1150274" y="3779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BA0615ED-212E-41E7-B658-6217EF3932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61C7DE8D-E61C-488F-8C58-F7297A87CA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4418A1CC-8E1E-41F8-9E1D-73BE59982BA5}"/>
              </a:ext>
            </a:extLst>
          </p:cNvPr>
          <p:cNvGrpSpPr/>
          <p:nvPr/>
        </p:nvGrpSpPr>
        <p:grpSpPr>
          <a:xfrm>
            <a:off x="2492513" y="36541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5306DDDC-D1E4-4BE5-A02E-FF6FC50ED6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353131BF-4382-4B67-9859-11F71CC310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89EEFC95-5620-481B-988B-4C3E03117A3C}"/>
              </a:ext>
            </a:extLst>
          </p:cNvPr>
          <p:cNvGrpSpPr/>
          <p:nvPr/>
        </p:nvGrpSpPr>
        <p:grpSpPr>
          <a:xfrm>
            <a:off x="2417012" y="47195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6AAE2CF5-3FAE-455F-97CA-255947FC7C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16943C5E-54AE-473D-885F-AED6E9293D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C240C92-9F12-4F13-9EA2-7C70403317C1}"/>
              </a:ext>
            </a:extLst>
          </p:cNvPr>
          <p:cNvGrpSpPr/>
          <p:nvPr/>
        </p:nvGrpSpPr>
        <p:grpSpPr>
          <a:xfrm>
            <a:off x="965716" y="52899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45D6F10F-8F9A-4220-B503-2F0514984A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C25A4E7A-7DEA-4C48-A1C0-8FB387A7E0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131356C1-B905-4861-84DB-CF1D4BE3DA74}"/>
              </a:ext>
            </a:extLst>
          </p:cNvPr>
          <p:cNvGrpSpPr/>
          <p:nvPr/>
        </p:nvGrpSpPr>
        <p:grpSpPr>
          <a:xfrm>
            <a:off x="4421980" y="1405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BFEB4FAC-4E58-446F-B165-81FC40764B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北塩原村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64A7B5E0-E3F7-42AB-8A4D-5C739BA6BB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C42394D2-2683-4A50-A237-E50E2A6EF34F}"/>
              </a:ext>
            </a:extLst>
          </p:cNvPr>
          <p:cNvGrpSpPr/>
          <p:nvPr/>
        </p:nvGrpSpPr>
        <p:grpSpPr>
          <a:xfrm>
            <a:off x="3415302" y="1405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A994A854-BC30-4194-BB96-22FF27A8EF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喜多方市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B84F4F5A-CE65-4509-AEFE-9E3317EB3B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4BF0F333-BEB7-4A6C-87CF-92BB53919DA5}"/>
              </a:ext>
            </a:extLst>
          </p:cNvPr>
          <p:cNvGrpSpPr/>
          <p:nvPr/>
        </p:nvGrpSpPr>
        <p:grpSpPr>
          <a:xfrm>
            <a:off x="2651777" y="1405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5C73605E-0EEE-4813-B9C4-BAE1E24989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西会津町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4938C198-D49E-40D8-AD25-33853FE0B1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0117CE28-3E22-4799-931E-EF3FE57F5E1C}"/>
              </a:ext>
            </a:extLst>
          </p:cNvPr>
          <p:cNvGrpSpPr/>
          <p:nvPr/>
        </p:nvGrpSpPr>
        <p:grpSpPr>
          <a:xfrm>
            <a:off x="6921900" y="256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E9641B03-9931-4288-A008-CBC0109CEF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国見町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65C5902E-71BF-404A-9924-2D18D0CA9D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D7C5D530-DE61-4F38-8F8E-9C9645285E5B}"/>
              </a:ext>
            </a:extLst>
          </p:cNvPr>
          <p:cNvGrpSpPr/>
          <p:nvPr/>
        </p:nvGrpSpPr>
        <p:grpSpPr>
          <a:xfrm>
            <a:off x="6158502" y="256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35AD0C69-B856-4777-BDBC-9892690D51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桑折町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1B5D34B2-9DB3-48E4-AE42-7B4A9E003F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D9F017D8-40D1-450A-9A81-F2FBCBB9C637}"/>
              </a:ext>
            </a:extLst>
          </p:cNvPr>
          <p:cNvGrpSpPr/>
          <p:nvPr/>
        </p:nvGrpSpPr>
        <p:grpSpPr>
          <a:xfrm>
            <a:off x="6846399" y="9192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CDD532FF-37DD-4DBB-9966-C916D5A557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伊達市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DE87469F-9D59-487E-BB12-0233CFA192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C72C75B8-94E4-470F-8163-11C655717F3F}"/>
              </a:ext>
            </a:extLst>
          </p:cNvPr>
          <p:cNvGrpSpPr/>
          <p:nvPr/>
        </p:nvGrpSpPr>
        <p:grpSpPr>
          <a:xfrm>
            <a:off x="5873084" y="9192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DFC42496-673F-41EC-9AF4-4307BAC88D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福島市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9F8B1FB5-FABD-46E5-B050-6D568BF698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EA2455D6-A4BC-4D04-AC2A-6C5F0E626942}"/>
              </a:ext>
            </a:extLst>
          </p:cNvPr>
          <p:cNvGrpSpPr/>
          <p:nvPr/>
        </p:nvGrpSpPr>
        <p:grpSpPr>
          <a:xfrm>
            <a:off x="7534296" y="15316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1E3367D7-C0F3-4C70-92E4-831267E6D2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飯舘村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B65A29BB-1472-48DB-8D21-980BB9E8D3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F2E70C17-D4A1-4944-B7D0-2140DB737D1D}"/>
              </a:ext>
            </a:extLst>
          </p:cNvPr>
          <p:cNvGrpSpPr/>
          <p:nvPr/>
        </p:nvGrpSpPr>
        <p:grpSpPr>
          <a:xfrm>
            <a:off x="6770898" y="15316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75F669DC-C723-4A6D-8D96-A8959F735A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川俣町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84273EDD-D6ED-4545-89CD-5A92234AE9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4CE5B4B2-562F-443A-97D8-D3DB79D1D0EE}"/>
              </a:ext>
            </a:extLst>
          </p:cNvPr>
          <p:cNvGrpSpPr/>
          <p:nvPr/>
        </p:nvGrpSpPr>
        <p:grpSpPr>
          <a:xfrm>
            <a:off x="7854844" y="4862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A2D981B-05A9-4A35-91B8-49B79C14EB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いわき市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B6DCB946-6F03-4B6F-99E7-B13B499858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A4667FA-3754-497C-9475-5E150CA31B3B}"/>
              </a:ext>
            </a:extLst>
          </p:cNvPr>
          <p:cNvGrpSpPr/>
          <p:nvPr/>
        </p:nvGrpSpPr>
        <p:grpSpPr>
          <a:xfrm>
            <a:off x="7065205" y="4862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38F7E483-17F8-477D-8F60-6794AB3720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古殿町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2248D65F-7D30-4B6B-9541-6CD7B850AD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FCEBA076-EBA2-4703-8C76-827416BB93B9}"/>
              </a:ext>
            </a:extLst>
          </p:cNvPr>
          <p:cNvGrpSpPr/>
          <p:nvPr/>
        </p:nvGrpSpPr>
        <p:grpSpPr>
          <a:xfrm>
            <a:off x="4203867" y="20769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058FE9D5-0F12-4DA8-B490-136D37C928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磐梯町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02D16F5D-47BA-4947-9111-A3BA589504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7CBA6EE1-728F-4123-B63A-E009D9250E2C}"/>
              </a:ext>
            </a:extLst>
          </p:cNvPr>
          <p:cNvGrpSpPr/>
          <p:nvPr/>
        </p:nvGrpSpPr>
        <p:grpSpPr>
          <a:xfrm>
            <a:off x="3448731" y="20769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B3F2F0EA-1534-40F0-AF5E-6BF98F4D0B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湯川村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7B0A974C-5C90-4EA6-95E7-DC22625F98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20E0688-FBCC-4707-B21A-C75C89683E9D}"/>
              </a:ext>
            </a:extLst>
          </p:cNvPr>
          <p:cNvGrpSpPr/>
          <p:nvPr/>
        </p:nvGrpSpPr>
        <p:grpSpPr>
          <a:xfrm>
            <a:off x="2693721" y="20769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D717E95B-E77F-4E5D-B4B3-5FC88D5D1C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会津坂下町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08CDB8D8-BEBD-4D73-983C-8AD8724502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B66011D1-0541-44A2-8BB0-DA2F6F2EF0FF}"/>
              </a:ext>
            </a:extLst>
          </p:cNvPr>
          <p:cNvGrpSpPr/>
          <p:nvPr/>
        </p:nvGrpSpPr>
        <p:grpSpPr>
          <a:xfrm>
            <a:off x="3281078" y="3024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36B1E6B8-7445-4C47-824F-E0F97A3867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会津美里町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D0D7AF68-4C4B-4F7B-BC8C-610C01B0C5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2C4DBAFE-2749-442A-AD2C-C73F35F64422}"/>
              </a:ext>
            </a:extLst>
          </p:cNvPr>
          <p:cNvGrpSpPr/>
          <p:nvPr/>
        </p:nvGrpSpPr>
        <p:grpSpPr>
          <a:xfrm>
            <a:off x="2525942" y="3024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A8D6ACFF-AC1C-4C44-834E-F2B7896DA8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柳津町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F6E905D4-62AF-4410-8932-D7ED61E61F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E14C52FA-289E-4538-8338-56FD61D613DA}"/>
              </a:ext>
            </a:extLst>
          </p:cNvPr>
          <p:cNvGrpSpPr/>
          <p:nvPr/>
        </p:nvGrpSpPr>
        <p:grpSpPr>
          <a:xfrm>
            <a:off x="1770932" y="3024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6CE04567-959A-4E0A-B6E2-B5DEB1DCFC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23C55E19-91A2-4D4C-9713-E92FCE4A47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E589AB2D-4765-4F4D-8062-D7EDF0A6E9EB}"/>
              </a:ext>
            </a:extLst>
          </p:cNvPr>
          <p:cNvGrpSpPr/>
          <p:nvPr/>
        </p:nvGrpSpPr>
        <p:grpSpPr>
          <a:xfrm>
            <a:off x="4044476" y="3024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9F21EDC5-9B53-498A-A563-85B6973FA6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会津若松市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D23DEF73-D47F-49A2-891A-71D94006EB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FF560130-ECC0-412A-91EC-137C0577CA58}"/>
              </a:ext>
            </a:extLst>
          </p:cNvPr>
          <p:cNvGrpSpPr/>
          <p:nvPr/>
        </p:nvGrpSpPr>
        <p:grpSpPr>
          <a:xfrm>
            <a:off x="3541137" y="39728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8342EE9D-BEF8-45ED-8175-9F73C3799D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下郷町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34B20CC0-2838-4197-A0E4-A17406021E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8D1969BF-29CF-44E1-A10A-C6443476FFEE}"/>
              </a:ext>
            </a:extLst>
          </p:cNvPr>
          <p:cNvGrpSpPr/>
          <p:nvPr/>
        </p:nvGrpSpPr>
        <p:grpSpPr>
          <a:xfrm>
            <a:off x="4304535" y="39728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E971E681-5293-4E58-BC73-7D0D48FA30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天栄村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65D08A02-5E57-47FA-B8AC-E916CFFE3D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8995DA2-4395-40C0-8ACA-33F3D0BC718B}"/>
              </a:ext>
            </a:extLst>
          </p:cNvPr>
          <p:cNvGrpSpPr/>
          <p:nvPr/>
        </p:nvGrpSpPr>
        <p:grpSpPr>
          <a:xfrm>
            <a:off x="4021753" y="45265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C9E58600-9517-4C78-A4DF-948CFB704C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7DC824DA-62C4-4130-BF7B-3031EE9CC0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67DB6749-774F-4A96-BF77-11EF0D4D92DC}"/>
              </a:ext>
            </a:extLst>
          </p:cNvPr>
          <p:cNvGrpSpPr/>
          <p:nvPr/>
        </p:nvGrpSpPr>
        <p:grpSpPr>
          <a:xfrm>
            <a:off x="4967686" y="18678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BCB8F973-306E-4DF6-836C-6F4FDED368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猪苗代町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C87E77D2-0AC0-49C2-B53A-A262094EF9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C08CDF0C-4A36-4AE6-8C59-40126C6F4539}"/>
              </a:ext>
            </a:extLst>
          </p:cNvPr>
          <p:cNvGrpSpPr/>
          <p:nvPr/>
        </p:nvGrpSpPr>
        <p:grpSpPr>
          <a:xfrm>
            <a:off x="6552900" y="20937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90DB25BA-DF6B-415F-A0CC-B6D44C23BE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二本松市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C4FEFBC9-EBDB-4FA9-BBDD-E2030481F6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FEC354BF-7B07-4290-BA97-6EE988E4CE89}"/>
              </a:ext>
            </a:extLst>
          </p:cNvPr>
          <p:cNvGrpSpPr/>
          <p:nvPr/>
        </p:nvGrpSpPr>
        <p:grpSpPr>
          <a:xfrm>
            <a:off x="5766617" y="20609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EC660BC6-C9AD-4B70-A966-EA8A086B81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大玉村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5DD99677-19CC-4412-AFFF-7F6C4B55BF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5ECC1D2A-BFCB-4847-98FB-29879219C6CE}"/>
              </a:ext>
            </a:extLst>
          </p:cNvPr>
          <p:cNvGrpSpPr/>
          <p:nvPr/>
        </p:nvGrpSpPr>
        <p:grpSpPr>
          <a:xfrm>
            <a:off x="5766617" y="25307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7927425A-6709-4C8D-AAA9-BE709936EB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本宮市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2B8DB060-AB28-4291-A7BC-D8F7002A87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705769DC-C25C-4206-949C-A560E294304B}"/>
              </a:ext>
            </a:extLst>
          </p:cNvPr>
          <p:cNvGrpSpPr/>
          <p:nvPr/>
        </p:nvGrpSpPr>
        <p:grpSpPr>
          <a:xfrm>
            <a:off x="5523336" y="31011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8DE10725-2F0E-42F5-94E5-66CFD15679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郡山市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5A9D60D5-6561-4D51-9868-1F968F7175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1EBDDCA5-7CCE-48B4-A6EF-3DA0EC729DC7}"/>
              </a:ext>
            </a:extLst>
          </p:cNvPr>
          <p:cNvGrpSpPr/>
          <p:nvPr/>
        </p:nvGrpSpPr>
        <p:grpSpPr>
          <a:xfrm>
            <a:off x="5523336" y="35709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40168155-8CE9-42E5-8976-E9FF8377DA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須賀川市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E8FF9707-6528-4501-98C5-899EA2783D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DD5B2BD9-8543-4F3C-8367-50D1A3C14381}"/>
              </a:ext>
            </a:extLst>
          </p:cNvPr>
          <p:cNvGrpSpPr/>
          <p:nvPr/>
        </p:nvGrpSpPr>
        <p:grpSpPr>
          <a:xfrm>
            <a:off x="6311901" y="29921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78EA5505-F019-4F7F-BBD4-F0DFB3FCE2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三春町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71EFBC5E-5DB4-419E-9EA7-0D5B590392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A99FCFD3-7A94-40C3-828A-8973D8428E16}"/>
              </a:ext>
            </a:extLst>
          </p:cNvPr>
          <p:cNvGrpSpPr/>
          <p:nvPr/>
        </p:nvGrpSpPr>
        <p:grpSpPr>
          <a:xfrm>
            <a:off x="6756518" y="35963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0396C750-AF15-4879-9942-C462FAFB2B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小野町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70216379-D237-42B8-8C75-E901AD495B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C3040068-C1D0-4461-B6A8-1123A76DC9F5}"/>
              </a:ext>
            </a:extLst>
          </p:cNvPr>
          <p:cNvGrpSpPr/>
          <p:nvPr/>
        </p:nvGrpSpPr>
        <p:grpSpPr>
          <a:xfrm>
            <a:off x="7125633" y="29921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3F0E5338-6F3C-4BD6-85D0-72F41716C8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田村市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34F0F2C8-BEA7-4564-B1D3-0439987642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6005BDD3-2E16-4D25-B7A2-221CFDF05EBF}"/>
              </a:ext>
            </a:extLst>
          </p:cNvPr>
          <p:cNvGrpSpPr/>
          <p:nvPr/>
        </p:nvGrpSpPr>
        <p:grpSpPr>
          <a:xfrm>
            <a:off x="7536693" y="25055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21650C92-5B25-4C63-9622-170AC1CF5D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葛尾村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80F6DC27-B78E-410E-928D-74FD38D30B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BAFE7630-D977-4A32-AE9B-655ED144D1F3}"/>
              </a:ext>
            </a:extLst>
          </p:cNvPr>
          <p:cNvGrpSpPr/>
          <p:nvPr/>
        </p:nvGrpSpPr>
        <p:grpSpPr>
          <a:xfrm>
            <a:off x="7654139" y="35625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561122EA-B3E3-4038-A2AC-F3C954AB0A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川内村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AB9446E4-7AD7-4302-A5AB-E2C1A73943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078DF165-3D18-4831-9182-414011B94145}"/>
              </a:ext>
            </a:extLst>
          </p:cNvPr>
          <p:cNvGrpSpPr/>
          <p:nvPr/>
        </p:nvGrpSpPr>
        <p:grpSpPr>
          <a:xfrm>
            <a:off x="6745731" y="4048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047D90B3-AF89-41FA-B941-29444F0A29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平田村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0B096AF2-B151-48A7-9673-BD88F57226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22DF207E-1365-4D54-8612-62333B0EBB59}"/>
              </a:ext>
            </a:extLst>
          </p:cNvPr>
          <p:cNvGrpSpPr/>
          <p:nvPr/>
        </p:nvGrpSpPr>
        <p:grpSpPr>
          <a:xfrm>
            <a:off x="5990595" y="4048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F50CFD77-214D-4868-BECC-7274B40648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玉川村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DF9F02F9-AB30-4634-8EF3-44EA17C15C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DB67B74D-A8EC-4A60-A520-C7B74FB21DD4}"/>
              </a:ext>
            </a:extLst>
          </p:cNvPr>
          <p:cNvGrpSpPr/>
          <p:nvPr/>
        </p:nvGrpSpPr>
        <p:grpSpPr>
          <a:xfrm>
            <a:off x="5235585" y="40483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A3219B94-8BFE-4335-A95D-89DDCBAFB5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鏡石町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E940F61C-516F-4E2C-9345-90F99C8C3D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A78E1E46-1BA0-4C8F-9F11-0C8DC1383100}"/>
              </a:ext>
            </a:extLst>
          </p:cNvPr>
          <p:cNvGrpSpPr/>
          <p:nvPr/>
        </p:nvGrpSpPr>
        <p:grpSpPr>
          <a:xfrm>
            <a:off x="8616476" y="23370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12009E13-B46A-4839-B562-96BA42E274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浪江町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1FB50A05-60E6-47B4-8ED9-4C15B82A49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AA5B4953-5AFF-4BDA-8271-2800E000A42B}"/>
              </a:ext>
            </a:extLst>
          </p:cNvPr>
          <p:cNvGrpSpPr/>
          <p:nvPr/>
        </p:nvGrpSpPr>
        <p:grpSpPr>
          <a:xfrm>
            <a:off x="8733922" y="27984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D9ED6927-2643-429B-8D94-DB3D4623F4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双葉町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B905F815-1B88-4F7F-B6CF-E004CBAC23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F5B0E920-38A5-4464-85BF-A8E2645D7BB2}"/>
              </a:ext>
            </a:extLst>
          </p:cNvPr>
          <p:cNvGrpSpPr/>
          <p:nvPr/>
        </p:nvGrpSpPr>
        <p:grpSpPr>
          <a:xfrm>
            <a:off x="8733922" y="32682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5E138577-5695-48FE-B255-7211BA076B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大熊町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875E4457-2A7F-4C48-BBB6-144F907B82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4024D798-62FE-4C34-A122-E9722E9263A6}"/>
              </a:ext>
            </a:extLst>
          </p:cNvPr>
          <p:cNvGrpSpPr/>
          <p:nvPr/>
        </p:nvGrpSpPr>
        <p:grpSpPr>
          <a:xfrm>
            <a:off x="8733922" y="37379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3E254841-E1D2-4863-A877-12D3DC6F53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富岡町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C36B5B33-C231-4B1B-BB07-19BDBFE9BA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B39198D9-2B7B-41DF-B320-AD18A55CE4E4}"/>
              </a:ext>
            </a:extLst>
          </p:cNvPr>
          <p:cNvGrpSpPr/>
          <p:nvPr/>
        </p:nvGrpSpPr>
        <p:grpSpPr>
          <a:xfrm>
            <a:off x="8733922" y="42077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272C5652-CC01-4E8F-BA06-A0C723DD1F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楢葉町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E0B77738-3FCB-4238-84BE-DD51323E0B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D3A4542C-3690-49EA-9D52-444FB7814B1A}"/>
              </a:ext>
            </a:extLst>
          </p:cNvPr>
          <p:cNvGrpSpPr/>
          <p:nvPr/>
        </p:nvGrpSpPr>
        <p:grpSpPr>
          <a:xfrm>
            <a:off x="8733922" y="46775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DA6FFE39-D027-4897-9117-7D5DE54E49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広野町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443F1292-2314-425F-B425-E3B53695F1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9A46A9EF-3AD4-409F-8F9B-067ACCF60670}"/>
              </a:ext>
            </a:extLst>
          </p:cNvPr>
          <p:cNvGrpSpPr/>
          <p:nvPr/>
        </p:nvGrpSpPr>
        <p:grpSpPr>
          <a:xfrm>
            <a:off x="6452116" y="63469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399240B0-1CB1-491F-9F29-97FCDB4BBC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矢祭町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6A530F7D-E6A4-42D5-AF6B-34DA99F8D6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4C6A10D1-DA06-4284-8C4A-0BD22999AFE9}"/>
              </a:ext>
            </a:extLst>
          </p:cNvPr>
          <p:cNvGrpSpPr/>
          <p:nvPr/>
        </p:nvGrpSpPr>
        <p:grpSpPr>
          <a:xfrm>
            <a:off x="5696980" y="63469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F8827CD5-A7D4-40B6-B295-970CFA6595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塙町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F9571869-C06B-4ACC-A196-7476AE582F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12A7AFD1-535D-4869-8C40-F47C487E20F0}"/>
              </a:ext>
            </a:extLst>
          </p:cNvPr>
          <p:cNvGrpSpPr/>
          <p:nvPr/>
        </p:nvGrpSpPr>
        <p:grpSpPr>
          <a:xfrm>
            <a:off x="6452116" y="58771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C7DC954E-5185-4E6C-94AA-8438348303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鮫川村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1C6FD4EB-4C42-478A-8334-1C5BF1779D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7D2ADE9F-C745-47F5-8772-8E19877CCE32}"/>
              </a:ext>
            </a:extLst>
          </p:cNvPr>
          <p:cNvGrpSpPr/>
          <p:nvPr/>
        </p:nvGrpSpPr>
        <p:grpSpPr>
          <a:xfrm>
            <a:off x="5696980" y="58771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E5731EE6-1D3C-4B37-9B47-9B49BA82C0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棚倉町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9F950C40-B49B-48C4-9B94-079842DE08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E3D540DF-C69E-4131-8373-D3F760DF0A86}"/>
              </a:ext>
            </a:extLst>
          </p:cNvPr>
          <p:cNvGrpSpPr/>
          <p:nvPr/>
        </p:nvGrpSpPr>
        <p:grpSpPr>
          <a:xfrm>
            <a:off x="6292726" y="47353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A444C4B8-0483-4398-BAC4-D965AE0C4B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石川町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7DF0CBCB-F36F-48CB-98A7-83A831BF31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61AF953C-C45E-4612-894A-5069B7E68203}"/>
              </a:ext>
            </a:extLst>
          </p:cNvPr>
          <p:cNvGrpSpPr/>
          <p:nvPr/>
        </p:nvGrpSpPr>
        <p:grpSpPr>
          <a:xfrm>
            <a:off x="5537590" y="46188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B2BA5A6A-4DDF-4853-A434-3AFD767C7B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矢吹町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1FB585C4-2CB4-4542-BD40-8F887FAD95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266AEACE-B4EB-4901-AB0F-014FB15FECCF}"/>
              </a:ext>
            </a:extLst>
          </p:cNvPr>
          <p:cNvGrpSpPr/>
          <p:nvPr/>
        </p:nvGrpSpPr>
        <p:grpSpPr>
          <a:xfrm>
            <a:off x="4782580" y="47353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D7CE2A30-0B5A-4A92-8FAF-CCE25525E1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泉崎村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0C878FFE-2236-4EAD-9F18-EDAFA09DAC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74F50DA3-3156-43C0-B37D-160096DEB841}"/>
              </a:ext>
            </a:extLst>
          </p:cNvPr>
          <p:cNvGrpSpPr/>
          <p:nvPr/>
        </p:nvGrpSpPr>
        <p:grpSpPr>
          <a:xfrm>
            <a:off x="6292726" y="52219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B8D75C15-DE7C-420E-9833-53446C4132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浅川町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EBC57ABC-44DF-4E43-B647-E6B410F6C8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56287208-206E-4F0A-8418-086091AA8DFD}"/>
              </a:ext>
            </a:extLst>
          </p:cNvPr>
          <p:cNvGrpSpPr/>
          <p:nvPr/>
        </p:nvGrpSpPr>
        <p:grpSpPr>
          <a:xfrm>
            <a:off x="5537590" y="51053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344F7602-227B-46F4-A082-D2829D519C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中島村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62099330-AA0B-4691-98CB-C73E6E1075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BB21EECB-A5E2-4B1F-AE48-3ADDD2B7B40B}"/>
              </a:ext>
            </a:extLst>
          </p:cNvPr>
          <p:cNvGrpSpPr/>
          <p:nvPr/>
        </p:nvGrpSpPr>
        <p:grpSpPr>
          <a:xfrm>
            <a:off x="4782580" y="52219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EDA1DFCB-A3C3-4B34-A1A9-D4E615F68D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白河市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73980090-7701-4578-9959-FE633CBC6D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031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2678</TotalTime>
  <Words>524</Words>
  <Application>Microsoft Office PowerPoint</Application>
  <PresentationFormat>A4 210 x 297 mm</PresentationFormat>
  <Paragraphs>476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dmap008_福島県の市町村別の数値入力データマップ</dc:title>
  <dc:subject>dmap008_福島県の市町村別の数値入力データマップ</dc:subject>
  <dc:creator>でじけろお</dc:creator>
  <cp:revision>1</cp:revision>
  <dcterms:created xsi:type="dcterms:W3CDTF">2011-09-01T12:09:10Z</dcterms:created>
  <dcterms:modified xsi:type="dcterms:W3CDTF">2022-04-11T02:19:57Z</dcterms:modified>
  <cp:version>1</cp:version>
</cp:coreProperties>
</file>